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4" r:id="rId4"/>
    <p:sldId id="258" r:id="rId5"/>
    <p:sldId id="259" r:id="rId6"/>
    <p:sldId id="265"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76246" autoAdjust="0"/>
  </p:normalViewPr>
  <p:slideViewPr>
    <p:cSldViewPr>
      <p:cViewPr varScale="1">
        <p:scale>
          <a:sx n="54" d="100"/>
          <a:sy n="54" d="100"/>
        </p:scale>
        <p:origin x="1636" y="36"/>
      </p:cViewPr>
      <p:guideLst>
        <p:guide orient="horz" pos="2160"/>
        <p:guide pos="2880"/>
      </p:guideLst>
    </p:cSldViewPr>
  </p:slideViewPr>
  <p:outlineViewPr>
    <p:cViewPr>
      <p:scale>
        <a:sx n="33" d="100"/>
        <a:sy n="33" d="100"/>
      </p:scale>
      <p:origin x="0" y="132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248FCF-29FC-4412-AD09-680471211D03}" type="datetimeFigureOut">
              <a:rPr lang="en-US" smtClean="0"/>
              <a:t>6/3/2015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D82A02-F92A-4E07-BE7E-6A273D40B152}" type="slidenum">
              <a:rPr lang="en-US" smtClean="0"/>
              <a:t>‹#›</a:t>
            </a:fld>
            <a:endParaRPr lang="en-US"/>
          </a:p>
        </p:txBody>
      </p:sp>
    </p:spTree>
    <p:extLst>
      <p:ext uri="{BB962C8B-B14F-4D97-AF65-F5344CB8AC3E}">
        <p14:creationId xmlns:p14="http://schemas.microsoft.com/office/powerpoint/2010/main" val="1557002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_tradnl" noProof="0" dirty="0" smtClean="0"/>
              <a:t>El trasfondo</a:t>
            </a:r>
            <a:r>
              <a:rPr lang="es-ES_tradnl" baseline="0" noProof="0" dirty="0" smtClean="0"/>
              <a:t> escritural para esta enseñanza es tomada de Gálatas 5:19-26. La idea es ver que la libertad que Cristo compró para nosotros (2 Co. 3:17; </a:t>
            </a:r>
            <a:r>
              <a:rPr lang="es-ES_tradnl" baseline="0" noProof="0" dirty="0" err="1" smtClean="0"/>
              <a:t>Gá</a:t>
            </a:r>
            <a:r>
              <a:rPr lang="es-ES_tradnl" baseline="0" noProof="0" dirty="0" smtClean="0"/>
              <a:t>. 5:1, 13; </a:t>
            </a:r>
            <a:r>
              <a:rPr lang="es-ES_tradnl" baseline="0" noProof="0" dirty="0" err="1" smtClean="0"/>
              <a:t>Stg</a:t>
            </a:r>
            <a:r>
              <a:rPr lang="es-ES_tradnl" baseline="0" noProof="0" dirty="0" smtClean="0"/>
              <a:t>. 1:25; 1 P. 2:16) no es para usarla de formas que no complazcan a Dios. Esto se compara a los mandamientos de Dios para Adán y Eva en el jardín de </a:t>
            </a:r>
            <a:r>
              <a:rPr lang="es-ES_tradnl" baseline="0" noProof="0" dirty="0" err="1" smtClean="0"/>
              <a:t>Gn</a:t>
            </a:r>
            <a:r>
              <a:rPr lang="es-ES_tradnl" baseline="0" noProof="0" dirty="0" smtClean="0"/>
              <a:t>. 2:16-17. Hemos experimentado de primera mano lo que pasó cuando ellos comieron del árbol que Dios les prohibió. Nosotros nos enfrentamos a la misma decisión todos los días. ¿Será que comemos del fruto de la carne en </a:t>
            </a:r>
            <a:r>
              <a:rPr lang="es-ES_tradnl" baseline="0" noProof="0" dirty="0" err="1" smtClean="0"/>
              <a:t>Gá</a:t>
            </a:r>
            <a:r>
              <a:rPr lang="es-ES_tradnl" baseline="0" noProof="0" dirty="0" smtClean="0"/>
              <a:t>. 5:19-21 o será que comemos del fruto del Espíritu que encontramos en </a:t>
            </a:r>
            <a:r>
              <a:rPr lang="es-ES_tradnl" baseline="0" noProof="0" dirty="0" err="1" smtClean="0"/>
              <a:t>Gá</a:t>
            </a:r>
            <a:r>
              <a:rPr lang="es-ES_tradnl" baseline="0" noProof="0" dirty="0" smtClean="0"/>
              <a:t>. 5:22-26? Coma del fruto del Espíritu. </a:t>
            </a:r>
            <a:endParaRPr lang="es-ES_tradnl" noProof="0" dirty="0"/>
          </a:p>
        </p:txBody>
      </p:sp>
      <p:sp>
        <p:nvSpPr>
          <p:cNvPr id="4" name="Slide Number Placeholder 3"/>
          <p:cNvSpPr>
            <a:spLocks noGrp="1"/>
          </p:cNvSpPr>
          <p:nvPr>
            <p:ph type="sldNum" sz="quarter" idx="10"/>
          </p:nvPr>
        </p:nvSpPr>
        <p:spPr/>
        <p:txBody>
          <a:bodyPr/>
          <a:lstStyle/>
          <a:p>
            <a:fld id="{00D82A02-F92A-4E07-BE7E-6A273D40B152}" type="slidenum">
              <a:rPr lang="en-US" smtClean="0"/>
              <a:t>1</a:t>
            </a:fld>
            <a:endParaRPr lang="en-US"/>
          </a:p>
        </p:txBody>
      </p:sp>
    </p:spTree>
    <p:extLst>
      <p:ext uri="{BB962C8B-B14F-4D97-AF65-F5344CB8AC3E}">
        <p14:creationId xmlns:p14="http://schemas.microsoft.com/office/powerpoint/2010/main" val="1740817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_tradnl" baseline="0" noProof="0" dirty="0" smtClean="0"/>
              <a:t>Estos son algunos de los frutos de la carne.</a:t>
            </a:r>
          </a:p>
          <a:p>
            <a:endParaRPr lang="es-ES_tradnl" noProof="0" dirty="0"/>
          </a:p>
        </p:txBody>
      </p:sp>
      <p:sp>
        <p:nvSpPr>
          <p:cNvPr id="4" name="Slide Number Placeholder 3"/>
          <p:cNvSpPr>
            <a:spLocks noGrp="1"/>
          </p:cNvSpPr>
          <p:nvPr>
            <p:ph type="sldNum" sz="quarter" idx="10"/>
          </p:nvPr>
        </p:nvSpPr>
        <p:spPr/>
        <p:txBody>
          <a:bodyPr/>
          <a:lstStyle/>
          <a:p>
            <a:fld id="{00D82A02-F92A-4E07-BE7E-6A273D40B152}" type="slidenum">
              <a:rPr lang="en-US" smtClean="0"/>
              <a:t>2</a:t>
            </a:fld>
            <a:endParaRPr lang="en-US"/>
          </a:p>
        </p:txBody>
      </p:sp>
    </p:spTree>
    <p:extLst>
      <p:ext uri="{BB962C8B-B14F-4D97-AF65-F5344CB8AC3E}">
        <p14:creationId xmlns:p14="http://schemas.microsoft.com/office/powerpoint/2010/main" val="860165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_tradnl" noProof="0" dirty="0" smtClean="0"/>
              <a:t>La</a:t>
            </a:r>
            <a:r>
              <a:rPr lang="es-ES_tradnl" baseline="0" noProof="0" dirty="0" smtClean="0"/>
              <a:t> diapositiva anterior era colorida y hasta llamativa y podría haberlo hecho pensar que no había nada de malo con darle una pequeña mordida a ese fruto… eso pensó Eva. Sin embargo, la mordida que dio dejó sin esperanza a la humanidad y la atrapó en una cultura de visitación y con la necesidad del sacrificio por el pecado. El camino de la carne es muerte. Pero, ¡el camino del Espíritu es vida!</a:t>
            </a:r>
            <a:endParaRPr lang="es-ES_tradnl" noProof="0" dirty="0"/>
          </a:p>
        </p:txBody>
      </p:sp>
      <p:sp>
        <p:nvSpPr>
          <p:cNvPr id="4" name="Slide Number Placeholder 3"/>
          <p:cNvSpPr>
            <a:spLocks noGrp="1"/>
          </p:cNvSpPr>
          <p:nvPr>
            <p:ph type="sldNum" sz="quarter" idx="10"/>
          </p:nvPr>
        </p:nvSpPr>
        <p:spPr/>
        <p:txBody>
          <a:bodyPr/>
          <a:lstStyle/>
          <a:p>
            <a:fld id="{00D82A02-F92A-4E07-BE7E-6A273D40B152}" type="slidenum">
              <a:rPr lang="en-US" smtClean="0"/>
              <a:t>3</a:t>
            </a:fld>
            <a:endParaRPr lang="en-US"/>
          </a:p>
        </p:txBody>
      </p:sp>
    </p:spTree>
    <p:extLst>
      <p:ext uri="{BB962C8B-B14F-4D97-AF65-F5344CB8AC3E}">
        <p14:creationId xmlns:p14="http://schemas.microsoft.com/office/powerpoint/2010/main" val="1340849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_tradnl" noProof="0" dirty="0" smtClean="0"/>
              <a:t>Para ver plenamente</a:t>
            </a:r>
            <a:r>
              <a:rPr lang="es-ES_tradnl" baseline="0" noProof="0" dirty="0" smtClean="0"/>
              <a:t> la fealdad de la naturaleza del hombre viejo, veamos </a:t>
            </a:r>
            <a:r>
              <a:rPr lang="es-ES_tradnl" baseline="0" noProof="0" dirty="0" err="1" smtClean="0"/>
              <a:t>Gá</a:t>
            </a:r>
            <a:r>
              <a:rPr lang="es-ES_tradnl" baseline="0" noProof="0" dirty="0" smtClean="0"/>
              <a:t>. 5:19-21 en la versión en inglés llamada </a:t>
            </a:r>
            <a:r>
              <a:rPr lang="es-ES_tradnl" baseline="0" noProof="0" dirty="0" err="1" smtClean="0"/>
              <a:t>The</a:t>
            </a:r>
            <a:r>
              <a:rPr lang="es-ES_tradnl" baseline="0" noProof="0" dirty="0" smtClean="0"/>
              <a:t> </a:t>
            </a:r>
            <a:r>
              <a:rPr lang="es-ES_tradnl" baseline="0" noProof="0" dirty="0" err="1" smtClean="0"/>
              <a:t>Message</a:t>
            </a:r>
            <a:r>
              <a:rPr lang="es-ES_tradnl" baseline="0" noProof="0" dirty="0" smtClean="0"/>
              <a:t> </a:t>
            </a:r>
            <a:r>
              <a:rPr lang="es-ES_tradnl" baseline="0" noProof="0" dirty="0" err="1" smtClean="0"/>
              <a:t>Bible</a:t>
            </a:r>
            <a:r>
              <a:rPr lang="es-ES_tradnl" baseline="0" noProof="0" dirty="0" smtClean="0"/>
              <a:t>. Es interesante que estos versículos dicen que el fruto de la carne nace del deseo de la humanidad de salirse con la suya</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4</a:t>
            </a:fld>
            <a:endParaRPr lang="en-US"/>
          </a:p>
        </p:txBody>
      </p:sp>
    </p:spTree>
    <p:extLst>
      <p:ext uri="{BB962C8B-B14F-4D97-AF65-F5344CB8AC3E}">
        <p14:creationId xmlns:p14="http://schemas.microsoft.com/office/powerpoint/2010/main" val="480921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_tradnl" noProof="0" dirty="0" smtClean="0"/>
              <a:t>Cristo murió para libertarnos de la ley del pecado y d</a:t>
            </a:r>
            <a:r>
              <a:rPr lang="es-ES_tradnl" baseline="0" noProof="0" dirty="0" smtClean="0"/>
              <a:t>e la muerte. Cuando le pedimos a Él que sea parte de nuestra vida, ponemos nuestros pies en un camino más alto. Nos ponemos en Sus caminos. Vamos detrás de Su Espíritu. Dejamos atrás las obras de la carne. Pero, como Dios no quería un pueblo que obedeciera sin opciones, nos dio libre albedrío y podemos desperdiciar nuestra herencia o aprender a caminar en la plenitud de Él. Todos los días podemos decidir. </a:t>
            </a:r>
            <a:endParaRPr lang="es-ES_tradnl" noProof="0" dirty="0"/>
          </a:p>
        </p:txBody>
      </p:sp>
      <p:sp>
        <p:nvSpPr>
          <p:cNvPr id="4" name="Slide Number Placeholder 3"/>
          <p:cNvSpPr>
            <a:spLocks noGrp="1"/>
          </p:cNvSpPr>
          <p:nvPr>
            <p:ph type="sldNum" sz="quarter" idx="10"/>
          </p:nvPr>
        </p:nvSpPr>
        <p:spPr/>
        <p:txBody>
          <a:bodyPr/>
          <a:lstStyle/>
          <a:p>
            <a:fld id="{00D82A02-F92A-4E07-BE7E-6A273D40B152}" type="slidenum">
              <a:rPr lang="en-US" smtClean="0"/>
              <a:t>5</a:t>
            </a:fld>
            <a:endParaRPr lang="en-US"/>
          </a:p>
        </p:txBody>
      </p:sp>
    </p:spTree>
    <p:extLst>
      <p:ext uri="{BB962C8B-B14F-4D97-AF65-F5344CB8AC3E}">
        <p14:creationId xmlns:p14="http://schemas.microsoft.com/office/powerpoint/2010/main" val="759721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_tradnl" noProof="0" dirty="0" smtClean="0"/>
              <a:t>¿Y qué tal si Robert </a:t>
            </a:r>
            <a:r>
              <a:rPr lang="es-ES_tradnl" noProof="0" dirty="0" err="1" smtClean="0"/>
              <a:t>Frost</a:t>
            </a:r>
            <a:r>
              <a:rPr lang="es-ES_tradnl" noProof="0" dirty="0" smtClean="0"/>
              <a:t> se refería a la decisión que tenemos</a:t>
            </a:r>
            <a:r>
              <a:rPr lang="es-ES_tradnl" baseline="0" noProof="0" dirty="0" smtClean="0"/>
              <a:t> diariamente en cada situación? ¿Tomamos en camino que nos lleva al árbol con el fruto de la carne o el camino que nos lleva al árbol con el fruto del Espíritu? Piense en su propia vida por un momento. Hay dos caminos delante suyo en cada situación. ¿Hay uno que es el más transitado? ¿Hay uno que sea menos transitado? ¿Será que tomar el más transitado nos lleva a pleitos, juicios, crítica, cinismo, heridas? ¿Qué tal si tomar la decisión de recorrer el camino menos transitado hace toda la diferencia en su vida? ¿Qué tal si una respuesta blanda aparta la ira? Qué tal si el amor dado libremente derrite el corazón endurecido? ¿Qué tal si preferir a otros antes que a usted mismo cambia la atmósfera en una reunión? ¿Qué tal si…?</a:t>
            </a:r>
            <a:endParaRPr lang="es-ES_tradnl" noProof="0" dirty="0"/>
          </a:p>
        </p:txBody>
      </p:sp>
      <p:sp>
        <p:nvSpPr>
          <p:cNvPr id="4" name="Slide Number Placeholder 3"/>
          <p:cNvSpPr>
            <a:spLocks noGrp="1"/>
          </p:cNvSpPr>
          <p:nvPr>
            <p:ph type="sldNum" sz="quarter" idx="10"/>
          </p:nvPr>
        </p:nvSpPr>
        <p:spPr/>
        <p:txBody>
          <a:bodyPr/>
          <a:lstStyle/>
          <a:p>
            <a:fld id="{00D82A02-F92A-4E07-BE7E-6A273D40B152}" type="slidenum">
              <a:rPr lang="en-US" smtClean="0"/>
              <a:t>6</a:t>
            </a:fld>
            <a:endParaRPr lang="en-US"/>
          </a:p>
        </p:txBody>
      </p:sp>
    </p:spTree>
    <p:extLst>
      <p:ext uri="{BB962C8B-B14F-4D97-AF65-F5344CB8AC3E}">
        <p14:creationId xmlns:p14="http://schemas.microsoft.com/office/powerpoint/2010/main" val="1263314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_tradnl" baseline="0" noProof="0" dirty="0" smtClean="0"/>
              <a:t>El fruto del Espíritu… no hay argumento contra el fruto… en cada situación siempre es la mejor opción. </a:t>
            </a:r>
          </a:p>
        </p:txBody>
      </p:sp>
      <p:sp>
        <p:nvSpPr>
          <p:cNvPr id="4" name="Slide Number Placeholder 3"/>
          <p:cNvSpPr>
            <a:spLocks noGrp="1"/>
          </p:cNvSpPr>
          <p:nvPr>
            <p:ph type="sldNum" sz="quarter" idx="10"/>
          </p:nvPr>
        </p:nvSpPr>
        <p:spPr/>
        <p:txBody>
          <a:bodyPr/>
          <a:lstStyle/>
          <a:p>
            <a:fld id="{00D82A02-F92A-4E07-BE7E-6A273D40B152}" type="slidenum">
              <a:rPr lang="en-US" smtClean="0"/>
              <a:t>7</a:t>
            </a:fld>
            <a:endParaRPr lang="en-US"/>
          </a:p>
        </p:txBody>
      </p:sp>
    </p:spTree>
    <p:extLst>
      <p:ext uri="{BB962C8B-B14F-4D97-AF65-F5344CB8AC3E}">
        <p14:creationId xmlns:p14="http://schemas.microsoft.com/office/powerpoint/2010/main" val="4231781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0D82A02-F92A-4E07-BE7E-6A273D40B152}" type="slidenum">
              <a:rPr lang="en-US" smtClean="0"/>
              <a:t>10</a:t>
            </a:fld>
            <a:endParaRPr lang="en-US"/>
          </a:p>
        </p:txBody>
      </p:sp>
    </p:spTree>
    <p:extLst>
      <p:ext uri="{BB962C8B-B14F-4D97-AF65-F5344CB8AC3E}">
        <p14:creationId xmlns:p14="http://schemas.microsoft.com/office/powerpoint/2010/main" val="3842892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1E0C610-F5AD-43D1-90E8-8CAE74A518FD}" type="datetimeFigureOut">
              <a:rPr lang="en-US" smtClean="0"/>
              <a:t>6/3/2015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FA71767-A559-40F1-87A9-5DE0BE521C14}"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0C610-F5AD-43D1-90E8-8CAE74A518FD}" type="datetimeFigureOut">
              <a:rPr lang="en-US" smtClean="0"/>
              <a:t>6/3/2015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0C610-F5AD-43D1-90E8-8CAE74A518FD}" type="datetimeFigureOut">
              <a:rPr lang="en-US" smtClean="0"/>
              <a:t>6/3/2015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E0C610-F5AD-43D1-90E8-8CAE74A518FD}" type="datetimeFigureOut">
              <a:rPr lang="en-US" smtClean="0"/>
              <a:t>6/3/2015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E0C610-F5AD-43D1-90E8-8CAE74A518FD}" type="datetimeFigureOut">
              <a:rPr lang="en-US" smtClean="0"/>
              <a:t>6/3/2015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1E0C610-F5AD-43D1-90E8-8CAE74A518FD}" type="datetimeFigureOut">
              <a:rPr lang="en-US" smtClean="0"/>
              <a:t>6/3/2015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71767-A559-40F1-87A9-5DE0BE521C14}"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E0C610-F5AD-43D1-90E8-8CAE74A518FD}" type="datetimeFigureOut">
              <a:rPr lang="en-US" smtClean="0"/>
              <a:t>6/3/2015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E0C610-F5AD-43D1-90E8-8CAE74A518FD}" type="datetimeFigureOut">
              <a:rPr lang="en-US" smtClean="0"/>
              <a:t>6/3/2015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0C610-F5AD-43D1-90E8-8CAE74A518FD}" type="datetimeFigureOut">
              <a:rPr lang="en-US" smtClean="0"/>
              <a:t>6/3/2015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1E0C610-F5AD-43D1-90E8-8CAE74A518FD}" type="datetimeFigureOut">
              <a:rPr lang="en-US" smtClean="0"/>
              <a:t>6/3/2015</a:t>
            </a:fld>
            <a:endParaRPr lang="en-US"/>
          </a:p>
        </p:txBody>
      </p:sp>
      <p:sp>
        <p:nvSpPr>
          <p:cNvPr id="7" name="Slide Number Placeholder 6"/>
          <p:cNvSpPr>
            <a:spLocks noGrp="1"/>
          </p:cNvSpPr>
          <p:nvPr>
            <p:ph type="sldNum" sz="quarter" idx="12"/>
          </p:nvPr>
        </p:nvSpPr>
        <p:spPr/>
        <p:txBody>
          <a:bodyPr/>
          <a:lstStyle/>
          <a:p>
            <a:fld id="{3FA71767-A559-40F1-87A9-5DE0BE521C14}"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E0C610-F5AD-43D1-90E8-8CAE74A518FD}" type="datetimeFigureOut">
              <a:rPr lang="en-US" smtClean="0"/>
              <a:t>6/3/2015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1E0C610-F5AD-43D1-90E8-8CAE74A518FD}" type="datetimeFigureOut">
              <a:rPr lang="en-US" smtClean="0"/>
              <a:t>6/3/2015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FA71767-A559-40F1-87A9-5DE0BE521C1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s-ES_tradnl" noProof="0" dirty="0" smtClean="0"/>
              <a:t>¿De cuál árbol está usted comiendo?</a:t>
            </a:r>
            <a:endParaRPr lang="es-ES_tradnl" noProof="0" dirty="0"/>
          </a:p>
        </p:txBody>
      </p:sp>
      <p:sp>
        <p:nvSpPr>
          <p:cNvPr id="3" name="Subtitle 2"/>
          <p:cNvSpPr>
            <a:spLocks noGrp="1"/>
          </p:cNvSpPr>
          <p:nvPr>
            <p:ph type="subTitle" idx="1"/>
          </p:nvPr>
        </p:nvSpPr>
        <p:spPr/>
        <p:txBody>
          <a:bodyPr/>
          <a:lstStyle/>
          <a:p>
            <a:endParaRPr lang="es-ES_tradnl" noProof="0" smtClean="0"/>
          </a:p>
          <a:p>
            <a:pPr algn="ctr"/>
            <a:r>
              <a:rPr lang="es-ES_tradnl" noProof="0" smtClean="0"/>
              <a:t>Gálatas 5</a:t>
            </a:r>
            <a:endParaRPr lang="es-ES_tradnl" noProof="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2600" y="399791"/>
            <a:ext cx="1716258" cy="7315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34622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13008"/>
            <a:ext cx="7772400" cy="923330"/>
          </a:xfrm>
          <a:prstGeom prst="rect">
            <a:avLst/>
          </a:prstGeom>
        </p:spPr>
        <p:txBody>
          <a:bodyPr wrap="square">
            <a:spAutoFit/>
          </a:bodyPr>
          <a:lstStyle/>
          <a:p>
            <a:r>
              <a:rPr lang="es-ES_tradnl" dirty="0" smtClean="0"/>
              <a:t>Para los que pertenecen a Cristo, todo lo que está conectado con </a:t>
            </a:r>
            <a:r>
              <a:rPr lang="es-ES_tradnl" dirty="0" smtClean="0">
                <a:solidFill>
                  <a:srgbClr val="FF0000"/>
                </a:solidFill>
              </a:rPr>
              <a:t>hacer nuestra voluntad </a:t>
            </a:r>
            <a:r>
              <a:rPr lang="es-ES_tradnl" dirty="0" smtClean="0"/>
              <a:t>y </a:t>
            </a:r>
            <a:r>
              <a:rPr lang="es-ES_tradnl" dirty="0" smtClean="0">
                <a:solidFill>
                  <a:srgbClr val="FF0000"/>
                </a:solidFill>
              </a:rPr>
              <a:t>responder mecánicamente a lo que otros llaman necesidades </a:t>
            </a:r>
            <a:r>
              <a:rPr lang="es-ES_tradnl" dirty="0" smtClean="0"/>
              <a:t>muere para siempre—crucificado.</a:t>
            </a:r>
            <a:endParaRPr lang="es-ES_tradnl" dirty="0"/>
          </a:p>
        </p:txBody>
      </p:sp>
      <p:sp>
        <p:nvSpPr>
          <p:cNvPr id="3" name="Snip Same Side Corner Rectangle 2"/>
          <p:cNvSpPr/>
          <p:nvPr/>
        </p:nvSpPr>
        <p:spPr>
          <a:xfrm>
            <a:off x="2895600" y="2362200"/>
            <a:ext cx="3247008" cy="3200400"/>
          </a:xfrm>
          <a:prstGeom prst="snip2Same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2971800" y="3092388"/>
            <a:ext cx="3276600" cy="1446550"/>
          </a:xfrm>
          <a:prstGeom prst="rect">
            <a:avLst/>
          </a:prstGeom>
          <a:noFill/>
        </p:spPr>
        <p:txBody>
          <a:bodyPr wrap="square" rtlCol="0">
            <a:spAutoFit/>
          </a:bodyPr>
          <a:lstStyle/>
          <a:p>
            <a:r>
              <a:rPr lang="en-US" sz="8800" b="1" dirty="0" smtClean="0"/>
              <a:t>QEPD</a:t>
            </a:r>
            <a:endParaRPr lang="en-US" sz="8800" b="1" dirty="0"/>
          </a:p>
        </p:txBody>
      </p:sp>
      <p:sp>
        <p:nvSpPr>
          <p:cNvPr id="5" name="TextBox 4"/>
          <p:cNvSpPr txBox="1"/>
          <p:nvPr/>
        </p:nvSpPr>
        <p:spPr>
          <a:xfrm>
            <a:off x="609600" y="5791200"/>
            <a:ext cx="7848600" cy="523220"/>
          </a:xfrm>
          <a:prstGeom prst="rect">
            <a:avLst/>
          </a:prstGeom>
          <a:noFill/>
        </p:spPr>
        <p:txBody>
          <a:bodyPr wrap="square" rtlCol="0">
            <a:spAutoFit/>
          </a:bodyPr>
          <a:lstStyle/>
          <a:p>
            <a:pPr algn="ctr"/>
            <a:r>
              <a:rPr lang="es-ES_tradnl" sz="2800" dirty="0" smtClean="0"/>
              <a:t>¡Gracias a Dios por la Cruz!</a:t>
            </a:r>
            <a:endParaRPr lang="es-ES_tradnl" sz="2800" dirty="0"/>
          </a:p>
        </p:txBody>
      </p:sp>
      <p:sp>
        <p:nvSpPr>
          <p:cNvPr id="6" name="Cross 5"/>
          <p:cNvSpPr/>
          <p:nvPr/>
        </p:nvSpPr>
        <p:spPr>
          <a:xfrm>
            <a:off x="838200" y="5410200"/>
            <a:ext cx="914400" cy="914400"/>
          </a:xfrm>
          <a:prstGeom prst="pl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289917" y="4572000"/>
            <a:ext cx="2577483" cy="369332"/>
          </a:xfrm>
          <a:prstGeom prst="rect">
            <a:avLst/>
          </a:prstGeom>
          <a:noFill/>
        </p:spPr>
        <p:txBody>
          <a:bodyPr wrap="square" rtlCol="0">
            <a:spAutoFit/>
          </a:bodyPr>
          <a:lstStyle/>
          <a:p>
            <a:pPr algn="ctr"/>
            <a:r>
              <a:rPr lang="es-ES_tradnl" b="1" dirty="0" smtClean="0"/>
              <a:t>Hombre viejo</a:t>
            </a:r>
            <a:endParaRPr lang="es-ES_tradnl" b="1" dirty="0"/>
          </a:p>
        </p:txBody>
      </p:sp>
      <p:sp>
        <p:nvSpPr>
          <p:cNvPr id="9" name="Cross 5"/>
          <p:cNvSpPr/>
          <p:nvPr/>
        </p:nvSpPr>
        <p:spPr>
          <a:xfrm>
            <a:off x="7162800" y="5410200"/>
            <a:ext cx="914400" cy="914400"/>
          </a:xfrm>
          <a:prstGeom prst="pl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2113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noProof="0" smtClean="0"/>
              <a:t>Árbol de la carne</a:t>
            </a:r>
            <a:endParaRPr lang="es-ES_tradnl" noProof="0"/>
          </a:p>
        </p:txBody>
      </p:sp>
      <p:pic>
        <p:nvPicPr>
          <p:cNvPr id="1026" name="Picture 2" descr="C:\Program Files (x86)\Microsoft Office\MEDIA\CAGCAT10\j0285444.wmf"/>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0000"/>
          <a:stretch/>
        </p:blipFill>
        <p:spPr bwMode="auto">
          <a:xfrm>
            <a:off x="5908085" y="1905000"/>
            <a:ext cx="2193451" cy="438912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838200" y="2438400"/>
            <a:ext cx="1295400" cy="369332"/>
          </a:xfrm>
          <a:prstGeom prst="rect">
            <a:avLst/>
          </a:prstGeom>
          <a:noFill/>
        </p:spPr>
        <p:txBody>
          <a:bodyPr wrap="square" rtlCol="0">
            <a:spAutoFit/>
          </a:bodyPr>
          <a:lstStyle/>
          <a:p>
            <a:r>
              <a:rPr lang="en-US" dirty="0" err="1" smtClean="0"/>
              <a:t>Odio</a:t>
            </a:r>
            <a:endParaRPr lang="en-US" dirty="0"/>
          </a:p>
        </p:txBody>
      </p:sp>
      <p:cxnSp>
        <p:nvCxnSpPr>
          <p:cNvPr id="5" name="Straight Arrow Connector 4"/>
          <p:cNvCxnSpPr/>
          <p:nvPr/>
        </p:nvCxnSpPr>
        <p:spPr>
          <a:xfrm>
            <a:off x="1752600" y="2623066"/>
            <a:ext cx="4572000" cy="34873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172200" y="1143000"/>
            <a:ext cx="1929336" cy="369332"/>
          </a:xfrm>
          <a:prstGeom prst="rect">
            <a:avLst/>
          </a:prstGeom>
          <a:noFill/>
        </p:spPr>
        <p:txBody>
          <a:bodyPr wrap="square" rtlCol="0">
            <a:spAutoFit/>
          </a:bodyPr>
          <a:lstStyle/>
          <a:p>
            <a:r>
              <a:rPr lang="en-US" dirty="0" err="1" smtClean="0"/>
              <a:t>Envidia</a:t>
            </a:r>
            <a:endParaRPr lang="en-US" dirty="0"/>
          </a:p>
        </p:txBody>
      </p:sp>
      <p:cxnSp>
        <p:nvCxnSpPr>
          <p:cNvPr id="8" name="Straight Arrow Connector 7"/>
          <p:cNvCxnSpPr/>
          <p:nvPr/>
        </p:nvCxnSpPr>
        <p:spPr>
          <a:xfrm>
            <a:off x="6553200" y="1447800"/>
            <a:ext cx="583668" cy="13599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971800" y="2971800"/>
            <a:ext cx="1600200" cy="381000"/>
          </a:xfrm>
          <a:prstGeom prst="rect">
            <a:avLst/>
          </a:prstGeom>
          <a:noFill/>
        </p:spPr>
        <p:txBody>
          <a:bodyPr wrap="square" rtlCol="0">
            <a:spAutoFit/>
          </a:bodyPr>
          <a:lstStyle/>
          <a:p>
            <a:r>
              <a:rPr lang="en-US" dirty="0" smtClean="0"/>
              <a:t>Ira</a:t>
            </a:r>
            <a:endParaRPr lang="en-US" dirty="0"/>
          </a:p>
        </p:txBody>
      </p:sp>
      <p:cxnSp>
        <p:nvCxnSpPr>
          <p:cNvPr id="13" name="Straight Arrow Connector 12"/>
          <p:cNvCxnSpPr/>
          <p:nvPr/>
        </p:nvCxnSpPr>
        <p:spPr>
          <a:xfrm flipV="1">
            <a:off x="3771900" y="2971800"/>
            <a:ext cx="4076700" cy="2237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524000" y="3581400"/>
            <a:ext cx="1752600" cy="369332"/>
          </a:xfrm>
          <a:prstGeom prst="rect">
            <a:avLst/>
          </a:prstGeom>
          <a:noFill/>
        </p:spPr>
        <p:txBody>
          <a:bodyPr wrap="square" rtlCol="0">
            <a:spAutoFit/>
          </a:bodyPr>
          <a:lstStyle/>
          <a:p>
            <a:r>
              <a:rPr lang="en-US" dirty="0" err="1" smtClean="0"/>
              <a:t>Egoísmo</a:t>
            </a:r>
            <a:endParaRPr lang="en-US" dirty="0"/>
          </a:p>
        </p:txBody>
      </p:sp>
      <p:cxnSp>
        <p:nvCxnSpPr>
          <p:cNvPr id="20" name="Straight Arrow Connector 19"/>
          <p:cNvCxnSpPr/>
          <p:nvPr/>
        </p:nvCxnSpPr>
        <p:spPr>
          <a:xfrm>
            <a:off x="2819400" y="3766066"/>
            <a:ext cx="40256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581400" y="3950732"/>
            <a:ext cx="1447800" cy="369332"/>
          </a:xfrm>
          <a:prstGeom prst="rect">
            <a:avLst/>
          </a:prstGeom>
          <a:noFill/>
        </p:spPr>
        <p:txBody>
          <a:bodyPr wrap="square" rtlCol="0">
            <a:spAutoFit/>
          </a:bodyPr>
          <a:lstStyle/>
          <a:p>
            <a:r>
              <a:rPr lang="en-US" dirty="0" err="1" smtClean="0"/>
              <a:t>Celos</a:t>
            </a:r>
            <a:endParaRPr lang="en-US" dirty="0"/>
          </a:p>
        </p:txBody>
      </p:sp>
      <p:cxnSp>
        <p:nvCxnSpPr>
          <p:cNvPr id="23" name="Straight Arrow Connector 22"/>
          <p:cNvCxnSpPr/>
          <p:nvPr/>
        </p:nvCxnSpPr>
        <p:spPr>
          <a:xfrm flipV="1">
            <a:off x="4724400" y="3950732"/>
            <a:ext cx="2971800" cy="1846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590800" y="4648200"/>
            <a:ext cx="1447800" cy="381000"/>
          </a:xfrm>
          <a:prstGeom prst="rect">
            <a:avLst/>
          </a:prstGeom>
          <a:noFill/>
        </p:spPr>
        <p:txBody>
          <a:bodyPr wrap="square" rtlCol="0">
            <a:spAutoFit/>
          </a:bodyPr>
          <a:lstStyle/>
          <a:p>
            <a:r>
              <a:rPr lang="en-US" dirty="0" err="1" smtClean="0"/>
              <a:t>Quejas</a:t>
            </a:r>
            <a:endParaRPr lang="en-US" dirty="0"/>
          </a:p>
        </p:txBody>
      </p:sp>
      <p:cxnSp>
        <p:nvCxnSpPr>
          <p:cNvPr id="26" name="Straight Arrow Connector 25"/>
          <p:cNvCxnSpPr>
            <a:stCxn id="24" idx="3"/>
          </p:cNvCxnSpPr>
          <p:nvPr/>
        </p:nvCxnSpPr>
        <p:spPr>
          <a:xfrm flipV="1">
            <a:off x="4038600" y="4495800"/>
            <a:ext cx="2590800" cy="3429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Chord 26"/>
          <p:cNvSpPr/>
          <p:nvPr/>
        </p:nvSpPr>
        <p:spPr>
          <a:xfrm rot="19206636">
            <a:off x="7332396" y="4274963"/>
            <a:ext cx="304800" cy="742950"/>
          </a:xfrm>
          <a:prstGeom prst="chor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4038600" y="5181600"/>
            <a:ext cx="1524000" cy="369332"/>
          </a:xfrm>
          <a:prstGeom prst="rect">
            <a:avLst/>
          </a:prstGeom>
          <a:noFill/>
        </p:spPr>
        <p:txBody>
          <a:bodyPr wrap="square" rtlCol="0">
            <a:spAutoFit/>
          </a:bodyPr>
          <a:lstStyle/>
          <a:p>
            <a:r>
              <a:rPr lang="en-US" dirty="0" err="1" smtClean="0"/>
              <a:t>Crítica</a:t>
            </a:r>
            <a:endParaRPr lang="en-US" dirty="0"/>
          </a:p>
        </p:txBody>
      </p:sp>
      <p:cxnSp>
        <p:nvCxnSpPr>
          <p:cNvPr id="30" name="Straight Arrow Connector 29"/>
          <p:cNvCxnSpPr/>
          <p:nvPr/>
        </p:nvCxnSpPr>
        <p:spPr>
          <a:xfrm flipV="1">
            <a:off x="5257800" y="4800600"/>
            <a:ext cx="2286000" cy="5656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3694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3000"/>
            <a:ext cx="7924800" cy="369332"/>
          </a:xfrm>
          <a:prstGeom prst="rect">
            <a:avLst/>
          </a:prstGeom>
          <a:noFill/>
        </p:spPr>
        <p:txBody>
          <a:bodyPr wrap="square" rtlCol="0">
            <a:spAutoFit/>
          </a:bodyPr>
          <a:lstStyle/>
          <a:p>
            <a:pPr algn="ctr"/>
            <a:r>
              <a:rPr lang="es-ES_tradnl" dirty="0" smtClean="0"/>
              <a:t>Así luce el árbol EN REALIDAD.</a:t>
            </a:r>
            <a:endParaRPr lang="es-ES_tradnl"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1892423"/>
            <a:ext cx="4818105" cy="3718560"/>
          </a:xfrm>
          <a:prstGeom prst="rect">
            <a:avLst/>
          </a:prstGeom>
        </p:spPr>
      </p:pic>
      <p:sp>
        <p:nvSpPr>
          <p:cNvPr id="6" name="TextBox 5"/>
          <p:cNvSpPr txBox="1"/>
          <p:nvPr/>
        </p:nvSpPr>
        <p:spPr>
          <a:xfrm>
            <a:off x="2057400" y="5791197"/>
            <a:ext cx="4953000" cy="646331"/>
          </a:xfrm>
          <a:prstGeom prst="rect">
            <a:avLst/>
          </a:prstGeom>
          <a:noFill/>
        </p:spPr>
        <p:txBody>
          <a:bodyPr wrap="square" rtlCol="0">
            <a:spAutoFit/>
          </a:bodyPr>
          <a:lstStyle/>
          <a:p>
            <a:pPr algn="ctr"/>
            <a:r>
              <a:rPr lang="es-ES_tradnl" sz="3600" b="1" dirty="0" smtClean="0"/>
              <a:t>Muerte</a:t>
            </a:r>
            <a:endParaRPr lang="es-ES_tradnl" sz="3600" b="1" dirty="0"/>
          </a:p>
        </p:txBody>
      </p:sp>
    </p:spTree>
    <p:extLst>
      <p:ext uri="{BB962C8B-B14F-4D97-AF65-F5344CB8AC3E}">
        <p14:creationId xmlns:p14="http://schemas.microsoft.com/office/powerpoint/2010/main" val="2554695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r>
              <a:rPr lang="es-ES_tradnl" noProof="0" smtClean="0">
                <a:solidFill>
                  <a:schemeClr val="accent1">
                    <a:lumMod val="75000"/>
                  </a:schemeClr>
                </a:solidFill>
              </a:rPr>
              <a:t>Gálatas 5:19-21</a:t>
            </a:r>
            <a:r>
              <a:rPr lang="es-ES_tradnl" sz="2000" noProof="0" smtClean="0">
                <a:solidFill>
                  <a:schemeClr val="accent1">
                    <a:lumMod val="75000"/>
                  </a:schemeClr>
                </a:solidFill>
              </a:rPr>
              <a:t>MSG*</a:t>
            </a:r>
            <a:endParaRPr lang="es-ES_tradnl" noProof="0">
              <a:solidFill>
                <a:schemeClr val="accent1">
                  <a:lumMod val="75000"/>
                </a:schemeClr>
              </a:solidFill>
            </a:endParaRPr>
          </a:p>
        </p:txBody>
      </p:sp>
      <p:sp>
        <p:nvSpPr>
          <p:cNvPr id="3" name="TextBox 2"/>
          <p:cNvSpPr txBox="1"/>
          <p:nvPr/>
        </p:nvSpPr>
        <p:spPr>
          <a:xfrm>
            <a:off x="914400" y="2057400"/>
            <a:ext cx="7391400" cy="3724097"/>
          </a:xfrm>
          <a:prstGeom prst="rect">
            <a:avLst/>
          </a:prstGeom>
          <a:noFill/>
        </p:spPr>
        <p:txBody>
          <a:bodyPr wrap="square" rtlCol="0">
            <a:spAutoFit/>
          </a:bodyPr>
          <a:lstStyle/>
          <a:p>
            <a:r>
              <a:rPr lang="es-ES_tradnl" dirty="0" smtClean="0"/>
              <a:t>Es obvio cuál tipo de vida se desarrolla cuando </a:t>
            </a:r>
            <a:r>
              <a:rPr lang="es-ES_tradnl" dirty="0" smtClean="0">
                <a:solidFill>
                  <a:srgbClr val="FF0000"/>
                </a:solidFill>
              </a:rPr>
              <a:t>uno trata de hacer su propia voluntad </a:t>
            </a:r>
            <a:r>
              <a:rPr lang="es-ES_tradnl" dirty="0" smtClean="0"/>
              <a:t>todo el tiempo:</a:t>
            </a:r>
          </a:p>
          <a:p>
            <a:pPr marL="285750" indent="-285750">
              <a:buFont typeface="Arial" panose="020B0604020202020204" pitchFamily="34" charset="0"/>
              <a:buChar char="•"/>
            </a:pPr>
            <a:r>
              <a:rPr lang="es-ES_tradnl" dirty="0" smtClean="0"/>
              <a:t>sexo repetitivo, sin amor, barato;</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una pestilente acumulación de basura mental y emocional;</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arrebatos frenéticos y carentes de gozo en lugar de felicidad; </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dioses de oropel; </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religión como en un espectáculo de magia; </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soledad paranoica; </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competencia feroz; </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deseos absorbentes e insaciables; </a:t>
            </a:r>
          </a:p>
        </p:txBody>
      </p:sp>
    </p:spTree>
    <p:extLst>
      <p:ext uri="{BB962C8B-B14F-4D97-AF65-F5344CB8AC3E}">
        <p14:creationId xmlns:p14="http://schemas.microsoft.com/office/powerpoint/2010/main" val="2926231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
                                        <p:tgtEl>
                                          <p:spTgt spid="3"/>
                                        </p:tgtEl>
                                      </p:cBhvr>
                                    </p:animEffect>
                                    <p:anim calcmode="lin" valueType="num">
                                      <p:cBhvr>
                                        <p:cTn id="8" dur="250" fill="hold"/>
                                        <p:tgtEl>
                                          <p:spTgt spid="3"/>
                                        </p:tgtEl>
                                        <p:attrNameLst>
                                          <p:attrName>ppt_x</p:attrName>
                                        </p:attrNameLst>
                                      </p:cBhvr>
                                      <p:tavLst>
                                        <p:tav tm="0">
                                          <p:val>
                                            <p:strVal val="#ppt_x"/>
                                          </p:val>
                                        </p:tav>
                                        <p:tav tm="100000">
                                          <p:val>
                                            <p:strVal val="#ppt_x"/>
                                          </p:val>
                                        </p:tav>
                                      </p:tavLst>
                                    </p:anim>
                                    <p:anim calcmode="lin" valueType="num">
                                      <p:cBhvr>
                                        <p:cTn id="9" dur="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50"/>
                                        <p:tgtEl>
                                          <p:spTgt spid="3">
                                            <p:txEl>
                                              <p:pRg st="0" end="0"/>
                                            </p:txEl>
                                          </p:spTgt>
                                        </p:tgtEl>
                                      </p:cBhvr>
                                    </p:animEffect>
                                    <p:anim calcmode="lin" valueType="num">
                                      <p:cBhvr>
                                        <p:cTn id="15"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50"/>
                                        <p:tgtEl>
                                          <p:spTgt spid="3">
                                            <p:txEl>
                                              <p:pRg st="1" end="1"/>
                                            </p:txEl>
                                          </p:spTgt>
                                        </p:tgtEl>
                                      </p:cBhvr>
                                    </p:animEffect>
                                    <p:anim calcmode="lin" valueType="num">
                                      <p:cBhvr>
                                        <p:cTn id="22"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50"/>
                                        <p:tgtEl>
                                          <p:spTgt spid="3">
                                            <p:txEl>
                                              <p:pRg st="3" end="3"/>
                                            </p:txEl>
                                          </p:spTgt>
                                        </p:tgtEl>
                                      </p:cBhvr>
                                    </p:animEffect>
                                    <p:anim calcmode="lin" valueType="num">
                                      <p:cBhvr>
                                        <p:cTn id="29"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2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250"/>
                                        <p:tgtEl>
                                          <p:spTgt spid="3">
                                            <p:txEl>
                                              <p:pRg st="5" end="5"/>
                                            </p:txEl>
                                          </p:spTgt>
                                        </p:tgtEl>
                                      </p:cBhvr>
                                    </p:animEffect>
                                    <p:anim calcmode="lin" valueType="num">
                                      <p:cBhvr>
                                        <p:cTn id="36" dur="2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25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50"/>
                                        <p:tgtEl>
                                          <p:spTgt spid="3">
                                            <p:txEl>
                                              <p:pRg st="7" end="7"/>
                                            </p:txEl>
                                          </p:spTgt>
                                        </p:tgtEl>
                                      </p:cBhvr>
                                    </p:animEffect>
                                    <p:anim calcmode="lin" valueType="num">
                                      <p:cBhvr>
                                        <p:cTn id="43" dur="25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25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250"/>
                                        <p:tgtEl>
                                          <p:spTgt spid="3">
                                            <p:txEl>
                                              <p:pRg st="9" end="9"/>
                                            </p:txEl>
                                          </p:spTgt>
                                        </p:tgtEl>
                                      </p:cBhvr>
                                    </p:animEffect>
                                    <p:anim calcmode="lin" valueType="num">
                                      <p:cBhvr>
                                        <p:cTn id="50" dur="25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25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250"/>
                                        <p:tgtEl>
                                          <p:spTgt spid="3">
                                            <p:txEl>
                                              <p:pRg st="11" end="11"/>
                                            </p:txEl>
                                          </p:spTgt>
                                        </p:tgtEl>
                                      </p:cBhvr>
                                    </p:animEffect>
                                    <p:anim calcmode="lin" valueType="num">
                                      <p:cBhvr>
                                        <p:cTn id="57" dur="25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25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Effect transition="in" filter="barn(inVertical)">
                                      <p:cBhvr>
                                        <p:cTn id="63" dur="250"/>
                                        <p:tgtEl>
                                          <p:spTgt spid="3">
                                            <p:txEl>
                                              <p:pRg st="13" end="1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nodeType="clickEffect">
                                  <p:stCondLst>
                                    <p:cond delay="0"/>
                                  </p:stCondLst>
                                  <p:childTnLst>
                                    <p:set>
                                      <p:cBhvr>
                                        <p:cTn id="67" dur="1" fill="hold">
                                          <p:stCondLst>
                                            <p:cond delay="0"/>
                                          </p:stCondLst>
                                        </p:cTn>
                                        <p:tgtEl>
                                          <p:spTgt spid="3">
                                            <p:txEl>
                                              <p:pRg st="15" end="15"/>
                                            </p:txEl>
                                          </p:spTgt>
                                        </p:tgtEl>
                                        <p:attrNameLst>
                                          <p:attrName>style.visibility</p:attrName>
                                        </p:attrNameLst>
                                      </p:cBhvr>
                                      <p:to>
                                        <p:strVal val="visible"/>
                                      </p:to>
                                    </p:set>
                                    <p:animEffect transition="in" filter="circle(in)">
                                      <p:cBhvr>
                                        <p:cTn id="68" dur="25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447800"/>
            <a:ext cx="7772400" cy="2769989"/>
          </a:xfrm>
          <a:prstGeom prst="rect">
            <a:avLst/>
          </a:prstGeom>
          <a:noFill/>
        </p:spPr>
        <p:txBody>
          <a:bodyPr wrap="square" rtlCol="0">
            <a:spAutoFit/>
          </a:bodyPr>
          <a:lstStyle/>
          <a:p>
            <a:pPr marL="285750" indent="-285750">
              <a:buFont typeface="Arial" panose="020B0604020202020204" pitchFamily="34" charset="0"/>
              <a:buChar char="•"/>
            </a:pPr>
            <a:r>
              <a:rPr lang="es-ES_tradnl" dirty="0" smtClean="0"/>
              <a:t>un temperamento despiadado; </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imposibilidad para amar o ser amado; </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hogares divididos y vidas divididas; </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mentalidad limitada y búsquedas desbalanceadas; </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el hábito vicioso de despersonalizar a todos y convertirlos en rival;</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adicciones descontroladas e inmanejables;</a:t>
            </a:r>
          </a:p>
          <a:p>
            <a:pPr marL="285750" indent="-285750">
              <a:buFont typeface="Arial" panose="020B0604020202020204" pitchFamily="34" charset="0"/>
              <a:buChar char="•"/>
            </a:pPr>
            <a:endParaRPr lang="es-ES_tradnl" sz="800" dirty="0" smtClean="0"/>
          </a:p>
          <a:p>
            <a:pPr marL="285750" indent="-285750">
              <a:buFont typeface="Arial" panose="020B0604020202020204" pitchFamily="34" charset="0"/>
              <a:buChar char="•"/>
            </a:pPr>
            <a:r>
              <a:rPr lang="es-ES_tradnl" dirty="0" smtClean="0"/>
              <a:t>feas parodias en lugar de comunidad. </a:t>
            </a:r>
            <a:endParaRPr lang="es-ES_tradnl" dirty="0"/>
          </a:p>
        </p:txBody>
      </p:sp>
      <p:sp>
        <p:nvSpPr>
          <p:cNvPr id="3" name="TextBox 2"/>
          <p:cNvSpPr txBox="1"/>
          <p:nvPr/>
        </p:nvSpPr>
        <p:spPr>
          <a:xfrm>
            <a:off x="685800" y="4419600"/>
            <a:ext cx="7772400" cy="1200329"/>
          </a:xfrm>
          <a:prstGeom prst="rect">
            <a:avLst/>
          </a:prstGeom>
          <a:noFill/>
        </p:spPr>
        <p:txBody>
          <a:bodyPr wrap="square" rtlCol="0">
            <a:spAutoFit/>
          </a:bodyPr>
          <a:lstStyle/>
          <a:p>
            <a:r>
              <a:rPr lang="es-ES_tradnl" dirty="0" smtClean="0"/>
              <a:t>Esta no es la primera vez que se los advierto, como sabrán. Si utilizan su </a:t>
            </a:r>
            <a:r>
              <a:rPr lang="es-ES_tradnl" b="1" dirty="0" smtClean="0">
                <a:solidFill>
                  <a:srgbClr val="FF0000"/>
                </a:solidFill>
              </a:rPr>
              <a:t>libertad </a:t>
            </a:r>
            <a:r>
              <a:rPr lang="es-ES_tradnl" dirty="0" smtClean="0"/>
              <a:t>de esta manera, no heredarán el reino de Dios. </a:t>
            </a:r>
          </a:p>
          <a:p>
            <a:endParaRPr lang="es-ES_tradnl" dirty="0" smtClean="0"/>
          </a:p>
          <a:p>
            <a:r>
              <a:rPr lang="es-ES_tradnl" dirty="0" smtClean="0"/>
              <a:t>* Traducción de la versión en inglés </a:t>
            </a:r>
            <a:r>
              <a:rPr lang="es-ES_tradnl" dirty="0" err="1" smtClean="0"/>
              <a:t>The</a:t>
            </a:r>
            <a:r>
              <a:rPr lang="es-ES_tradnl" dirty="0" smtClean="0"/>
              <a:t> </a:t>
            </a:r>
            <a:r>
              <a:rPr lang="es-ES_tradnl" dirty="0" err="1" smtClean="0"/>
              <a:t>Message</a:t>
            </a:r>
            <a:endParaRPr lang="es-ES_tradnl" dirty="0"/>
          </a:p>
        </p:txBody>
      </p:sp>
    </p:spTree>
    <p:extLst>
      <p:ext uri="{BB962C8B-B14F-4D97-AF65-F5344CB8AC3E}">
        <p14:creationId xmlns:p14="http://schemas.microsoft.com/office/powerpoint/2010/main" val="625507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arn(inVertic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arn(inVertical)">
                                      <p:cBhvr>
                                        <p:cTn id="27" dur="500"/>
                                        <p:tgtEl>
                                          <p:spTgt spid="2">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wipe(down)">
                                      <p:cBhvr>
                                        <p:cTn id="32" dur="500"/>
                                        <p:tgtEl>
                                          <p:spTgt spid="2">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barn(inVertical)">
                                      <p:cBhvr>
                                        <p:cTn id="37" dur="500"/>
                                        <p:tgtEl>
                                          <p:spTgt spid="2">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 calcmode="lin" valueType="num">
                                      <p:cBhvr>
                                        <p:cTn id="4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 calcmode="lin" valueType="num">
                                      <p:cBhvr>
                                        <p:cTn id="5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5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5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5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609600"/>
            <a:ext cx="3300984" cy="1463040"/>
          </a:xfrm>
        </p:spPr>
        <p:txBody>
          <a:bodyPr/>
          <a:lstStyle/>
          <a:p>
            <a:pPr algn="ctr"/>
            <a:r>
              <a:rPr lang="es-ES_tradnl" noProof="0" smtClean="0"/>
              <a:t>El camino no elegido</a:t>
            </a:r>
            <a:br>
              <a:rPr lang="es-ES_tradnl" noProof="0" smtClean="0"/>
            </a:br>
            <a:r>
              <a:rPr lang="es-ES_tradnl" noProof="0" smtClean="0"/>
              <a:t>por Robert Frost </a:t>
            </a:r>
            <a:endParaRPr lang="es-ES_tradnl" noProof="0"/>
          </a:p>
        </p:txBody>
      </p:sp>
      <p:sp>
        <p:nvSpPr>
          <p:cNvPr id="4" name="Text Placeholder 3"/>
          <p:cNvSpPr>
            <a:spLocks noGrp="1"/>
          </p:cNvSpPr>
          <p:nvPr>
            <p:ph type="body" sz="half" idx="2"/>
          </p:nvPr>
        </p:nvSpPr>
        <p:spPr>
          <a:xfrm>
            <a:off x="4724400" y="2133600"/>
            <a:ext cx="3300573" cy="2895600"/>
          </a:xfrm>
        </p:spPr>
        <p:txBody>
          <a:bodyPr>
            <a:noAutofit/>
          </a:bodyPr>
          <a:lstStyle/>
          <a:p>
            <a:r>
              <a:rPr lang="es-ES_tradnl" noProof="0" smtClean="0">
                <a:solidFill>
                  <a:schemeClr val="tx1"/>
                </a:solidFill>
              </a:rPr>
              <a:t>Dos caminos se bifurcaban en un bosque amarillo, y apenado por no poder tomar los dos siendo un viajero solo, largo tiempo estuve de pie  Mirando uno de ellos tan lejos como pude, hasta donde se perdía en la espesura; entonces tomé el otro, imparcialmente, y habiendo tenido quizás la elección acertada, pues era tupido y requería uso… Dos caminos se bifurcaban en un bosque y yo, yo tomé el menos transitado, y eso hizo toda la diferencia.</a:t>
            </a:r>
            <a:endParaRPr lang="es-ES_tradnl" noProof="0">
              <a:solidFill>
                <a:schemeClr val="tx1"/>
              </a:solidFill>
            </a:endParaRPr>
          </a:p>
        </p:txBody>
      </p:sp>
      <p:pic>
        <p:nvPicPr>
          <p:cNvPr id="7" name="Picture Placeholder 6"/>
          <p:cNvPicPr>
            <a:picLocks noGrp="1" noChangeAspect="1"/>
          </p:cNvPicPr>
          <p:nvPr>
            <p:ph type="pic" idx="1"/>
          </p:nvPr>
        </p:nvPicPr>
        <p:blipFill>
          <a:blip r:embed="rId3">
            <a:extLst>
              <a:ext uri="{28A0092B-C50C-407E-A947-70E740481C1C}">
                <a14:useLocalDpi xmlns:a14="http://schemas.microsoft.com/office/drawing/2010/main" val="0"/>
              </a:ext>
            </a:extLst>
          </a:blip>
          <a:srcRect l="24433" r="24433"/>
          <a:stretch>
            <a:fillRect/>
          </a:stretch>
        </p:blipFill>
        <p:spPr/>
      </p:pic>
    </p:spTree>
    <p:extLst>
      <p:ext uri="{BB962C8B-B14F-4D97-AF65-F5344CB8AC3E}">
        <p14:creationId xmlns:p14="http://schemas.microsoft.com/office/powerpoint/2010/main" val="292755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_tradnl" noProof="0" smtClean="0"/>
              <a:t>Gálatas 5:22 </a:t>
            </a:r>
            <a:r>
              <a:rPr lang="es-ES_tradnl" sz="2000" noProof="0" smtClean="0"/>
              <a:t>MSG*</a:t>
            </a:r>
            <a:endParaRPr lang="es-ES_tradnl" noProof="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normAutofit fontScale="55000" lnSpcReduction="20000"/>
          </a:bodyPr>
          <a:lstStyle/>
          <a:p>
            <a:r>
              <a:rPr lang="es-ES_tradnl" noProof="0" smtClean="0"/>
              <a:t>Pero, ¿qué pasa cuando vivimos a la manera de Dios? Él trae dones a nuestras vidas, así como cuando aparece el fruto en un huerto de árboles frutales –cosas como el afecto por otros, una ilusión renovada por la vida, serenidad. Desarrollamos la voluntad de permanecer, una sensación de compasión en el corazón, una convicción de que hay una santidad elemental en las cosas y las personas.</a:t>
            </a:r>
          </a:p>
          <a:p>
            <a:endParaRPr lang="es-ES_tradnl" noProof="0" smtClean="0"/>
          </a:p>
          <a:p>
            <a:endParaRPr lang="es-ES_tradnl" noProof="0" smtClean="0"/>
          </a:p>
          <a:p>
            <a:r>
              <a:rPr lang="es-ES_tradnl" noProof="0" smtClean="0"/>
              <a:t>* Traducción de la versión en inglés The Message</a:t>
            </a:r>
          </a:p>
          <a:p>
            <a:endParaRPr lang="es-ES_tradnl" noProof="0" smtClean="0"/>
          </a:p>
          <a:p>
            <a:endParaRPr lang="es-ES_tradnl" noProof="0" smtClean="0"/>
          </a:p>
          <a:p>
            <a:endParaRPr lang="es-ES_tradnl" dirty="0"/>
          </a:p>
        </p:txBody>
      </p:sp>
      <p:sp>
        <p:nvSpPr>
          <p:cNvPr id="6" name="Down Arrow 5"/>
          <p:cNvSpPr/>
          <p:nvPr/>
        </p:nvSpPr>
        <p:spPr>
          <a:xfrm>
            <a:off x="2021889" y="4038600"/>
            <a:ext cx="1371600" cy="1752601"/>
          </a:xfrm>
          <a:custGeom>
            <a:avLst/>
            <a:gdLst>
              <a:gd name="connsiteX0" fmla="*/ 0 w 875806"/>
              <a:gd name="connsiteY0" fmla="*/ 1390897 h 1828800"/>
              <a:gd name="connsiteX1" fmla="*/ 218952 w 875806"/>
              <a:gd name="connsiteY1" fmla="*/ 1390897 h 1828800"/>
              <a:gd name="connsiteX2" fmla="*/ 218952 w 875806"/>
              <a:gd name="connsiteY2" fmla="*/ 0 h 1828800"/>
              <a:gd name="connsiteX3" fmla="*/ 656855 w 875806"/>
              <a:gd name="connsiteY3" fmla="*/ 0 h 1828800"/>
              <a:gd name="connsiteX4" fmla="*/ 656855 w 875806"/>
              <a:gd name="connsiteY4" fmla="*/ 1390897 h 1828800"/>
              <a:gd name="connsiteX5" fmla="*/ 875806 w 875806"/>
              <a:gd name="connsiteY5" fmla="*/ 1390897 h 1828800"/>
              <a:gd name="connsiteX6" fmla="*/ 437903 w 875806"/>
              <a:gd name="connsiteY6" fmla="*/ 1828800 h 1828800"/>
              <a:gd name="connsiteX7" fmla="*/ 0 w 875806"/>
              <a:gd name="connsiteY7" fmla="*/ 1390897 h 1828800"/>
              <a:gd name="connsiteX0" fmla="*/ 0 w 875806"/>
              <a:gd name="connsiteY0" fmla="*/ 1390897 h 1390897"/>
              <a:gd name="connsiteX1" fmla="*/ 218952 w 875806"/>
              <a:gd name="connsiteY1" fmla="*/ 1390897 h 1390897"/>
              <a:gd name="connsiteX2" fmla="*/ 218952 w 875806"/>
              <a:gd name="connsiteY2" fmla="*/ 0 h 1390897"/>
              <a:gd name="connsiteX3" fmla="*/ 656855 w 875806"/>
              <a:gd name="connsiteY3" fmla="*/ 0 h 1390897"/>
              <a:gd name="connsiteX4" fmla="*/ 656855 w 875806"/>
              <a:gd name="connsiteY4" fmla="*/ 1390897 h 1390897"/>
              <a:gd name="connsiteX5" fmla="*/ 875806 w 875806"/>
              <a:gd name="connsiteY5" fmla="*/ 1390897 h 1390897"/>
              <a:gd name="connsiteX6" fmla="*/ 437903 w 875806"/>
              <a:gd name="connsiteY6" fmla="*/ 1384916 h 1390897"/>
              <a:gd name="connsiteX7" fmla="*/ 0 w 875806"/>
              <a:gd name="connsiteY7" fmla="*/ 1390897 h 1390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5806" h="1390897">
                <a:moveTo>
                  <a:pt x="0" y="1390897"/>
                </a:moveTo>
                <a:lnTo>
                  <a:pt x="218952" y="1390897"/>
                </a:lnTo>
                <a:lnTo>
                  <a:pt x="218952" y="0"/>
                </a:lnTo>
                <a:lnTo>
                  <a:pt x="656855" y="0"/>
                </a:lnTo>
                <a:lnTo>
                  <a:pt x="656855" y="1390897"/>
                </a:lnTo>
                <a:lnTo>
                  <a:pt x="875806" y="1390897"/>
                </a:lnTo>
                <a:lnTo>
                  <a:pt x="437903" y="1384916"/>
                </a:lnTo>
                <a:lnTo>
                  <a:pt x="0" y="1390897"/>
                </a:lnTo>
                <a:close/>
              </a:path>
            </a:pathLst>
          </a:cu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loud Callout 4"/>
          <p:cNvSpPr/>
          <p:nvPr/>
        </p:nvSpPr>
        <p:spPr>
          <a:xfrm>
            <a:off x="509282" y="334392"/>
            <a:ext cx="3931920" cy="5303520"/>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849851 w 2667000"/>
              <a:gd name="connsiteY0" fmla="*/ 2914650 h 2590800"/>
              <a:gd name="connsiteX1" fmla="*/ 777884 w 2667000"/>
              <a:gd name="connsiteY1" fmla="*/ 2986617 h 2590800"/>
              <a:gd name="connsiteX2" fmla="*/ 705917 w 2667000"/>
              <a:gd name="connsiteY2" fmla="*/ 2914650 h 2590800"/>
              <a:gd name="connsiteX3" fmla="*/ 777884 w 2667000"/>
              <a:gd name="connsiteY3" fmla="*/ 2842683 h 2590800"/>
              <a:gd name="connsiteX4" fmla="*/ 849851 w 2667000"/>
              <a:gd name="connsiteY4" fmla="*/ 2914650 h 2590800"/>
              <a:gd name="connsiteX0" fmla="*/ 950890 w 2667000"/>
              <a:gd name="connsiteY0" fmla="*/ 2829923 h 2590800"/>
              <a:gd name="connsiteX1" fmla="*/ 806957 w 2667000"/>
              <a:gd name="connsiteY1" fmla="*/ 2973856 h 2590800"/>
              <a:gd name="connsiteX2" fmla="*/ 663024 w 2667000"/>
              <a:gd name="connsiteY2" fmla="*/ 2829923 h 2590800"/>
              <a:gd name="connsiteX3" fmla="*/ 806957 w 2667000"/>
              <a:gd name="connsiteY3" fmla="*/ 2685990 h 2590800"/>
              <a:gd name="connsiteX4" fmla="*/ 950890 w 2667000"/>
              <a:gd name="connsiteY4" fmla="*/ 2829923 h 2590800"/>
              <a:gd name="connsiteX0" fmla="*/ 1098644 w 2667000"/>
              <a:gd name="connsiteY0" fmla="*/ 2609054 h 2590800"/>
              <a:gd name="connsiteX1" fmla="*/ 882744 w 2667000"/>
              <a:gd name="connsiteY1" fmla="*/ 2824954 h 2590800"/>
              <a:gd name="connsiteX2" fmla="*/ 666844 w 2667000"/>
              <a:gd name="connsiteY2" fmla="*/ 2609054 h 2590800"/>
              <a:gd name="connsiteX3" fmla="*/ 882744 w 2667000"/>
              <a:gd name="connsiteY3" fmla="*/ 2393154 h 2590800"/>
              <a:gd name="connsiteX4" fmla="*/ 1098644 w 2667000"/>
              <a:gd name="connsiteY4" fmla="*/ 2609054 h 25908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50718"/>
              <a:gd name="connsiteX1" fmla="*/ 5659 w 43256"/>
              <a:gd name="connsiteY1" fmla="*/ 6766 h 50718"/>
              <a:gd name="connsiteX2" fmla="*/ 14041 w 43256"/>
              <a:gd name="connsiteY2" fmla="*/ 5061 h 50718"/>
              <a:gd name="connsiteX3" fmla="*/ 22492 w 43256"/>
              <a:gd name="connsiteY3" fmla="*/ 3291 h 50718"/>
              <a:gd name="connsiteX4" fmla="*/ 25785 w 43256"/>
              <a:gd name="connsiteY4" fmla="*/ 59 h 50718"/>
              <a:gd name="connsiteX5" fmla="*/ 29869 w 43256"/>
              <a:gd name="connsiteY5" fmla="*/ 2340 h 50718"/>
              <a:gd name="connsiteX6" fmla="*/ 35499 w 43256"/>
              <a:gd name="connsiteY6" fmla="*/ 549 h 50718"/>
              <a:gd name="connsiteX7" fmla="*/ 38354 w 43256"/>
              <a:gd name="connsiteY7" fmla="*/ 5435 h 50718"/>
              <a:gd name="connsiteX8" fmla="*/ 42018 w 43256"/>
              <a:gd name="connsiteY8" fmla="*/ 10177 h 50718"/>
              <a:gd name="connsiteX9" fmla="*/ 41854 w 43256"/>
              <a:gd name="connsiteY9" fmla="*/ 15319 h 50718"/>
              <a:gd name="connsiteX10" fmla="*/ 43052 w 43256"/>
              <a:gd name="connsiteY10" fmla="*/ 23181 h 50718"/>
              <a:gd name="connsiteX11" fmla="*/ 37440 w 43256"/>
              <a:gd name="connsiteY11" fmla="*/ 30063 h 50718"/>
              <a:gd name="connsiteX12" fmla="*/ 35431 w 43256"/>
              <a:gd name="connsiteY12" fmla="*/ 35960 h 50718"/>
              <a:gd name="connsiteX13" fmla="*/ 28591 w 43256"/>
              <a:gd name="connsiteY13" fmla="*/ 36674 h 50718"/>
              <a:gd name="connsiteX14" fmla="*/ 23703 w 43256"/>
              <a:gd name="connsiteY14" fmla="*/ 42965 h 50718"/>
              <a:gd name="connsiteX15" fmla="*/ 16516 w 43256"/>
              <a:gd name="connsiteY15" fmla="*/ 39125 h 50718"/>
              <a:gd name="connsiteX16" fmla="*/ 5840 w 43256"/>
              <a:gd name="connsiteY16" fmla="*/ 35331 h 50718"/>
              <a:gd name="connsiteX17" fmla="*/ 1146 w 43256"/>
              <a:gd name="connsiteY17" fmla="*/ 31109 h 50718"/>
              <a:gd name="connsiteX18" fmla="*/ 2149 w 43256"/>
              <a:gd name="connsiteY18" fmla="*/ 25410 h 50718"/>
              <a:gd name="connsiteX19" fmla="*/ 31 w 43256"/>
              <a:gd name="connsiteY19" fmla="*/ 19563 h 50718"/>
              <a:gd name="connsiteX20" fmla="*/ 3899 w 43256"/>
              <a:gd name="connsiteY20" fmla="*/ 14366 h 50718"/>
              <a:gd name="connsiteX21" fmla="*/ 3936 w 43256"/>
              <a:gd name="connsiteY21" fmla="*/ 14229 h 50718"/>
              <a:gd name="connsiteX0" fmla="*/ 852074 w 2670458"/>
              <a:gd name="connsiteY0" fmla="*/ 2906194 h 3041646"/>
              <a:gd name="connsiteX1" fmla="*/ 780107 w 2670458"/>
              <a:gd name="connsiteY1" fmla="*/ 2978161 h 3041646"/>
              <a:gd name="connsiteX2" fmla="*/ 708140 w 2670458"/>
              <a:gd name="connsiteY2" fmla="*/ 2906194 h 3041646"/>
              <a:gd name="connsiteX3" fmla="*/ 780107 w 2670458"/>
              <a:gd name="connsiteY3" fmla="*/ 2834227 h 3041646"/>
              <a:gd name="connsiteX4" fmla="*/ 852074 w 2670458"/>
              <a:gd name="connsiteY4" fmla="*/ 2906194 h 3041646"/>
              <a:gd name="connsiteX0" fmla="*/ 953113 w 2670458"/>
              <a:gd name="connsiteY0" fmla="*/ 2821467 h 3041646"/>
              <a:gd name="connsiteX1" fmla="*/ 809180 w 2670458"/>
              <a:gd name="connsiteY1" fmla="*/ 2965400 h 3041646"/>
              <a:gd name="connsiteX2" fmla="*/ 665247 w 2670458"/>
              <a:gd name="connsiteY2" fmla="*/ 2821467 h 3041646"/>
              <a:gd name="connsiteX3" fmla="*/ 809180 w 2670458"/>
              <a:gd name="connsiteY3" fmla="*/ 2677534 h 3041646"/>
              <a:gd name="connsiteX4" fmla="*/ 953113 w 2670458"/>
              <a:gd name="connsiteY4" fmla="*/ 2821467 h 3041646"/>
              <a:gd name="connsiteX0" fmla="*/ 1100867 w 2670458"/>
              <a:gd name="connsiteY0" fmla="*/ 2600598 h 3041646"/>
              <a:gd name="connsiteX1" fmla="*/ 884967 w 2670458"/>
              <a:gd name="connsiteY1" fmla="*/ 2816498 h 3041646"/>
              <a:gd name="connsiteX2" fmla="*/ 669067 w 2670458"/>
              <a:gd name="connsiteY2" fmla="*/ 2600598 h 3041646"/>
              <a:gd name="connsiteX3" fmla="*/ 769557 w 2670458"/>
              <a:gd name="connsiteY3" fmla="*/ 3041646 h 3041646"/>
              <a:gd name="connsiteX4" fmla="*/ 1100867 w 2670458"/>
              <a:gd name="connsiteY4" fmla="*/ 2600598 h 3041646"/>
              <a:gd name="connsiteX0" fmla="*/ 4729 w 43256"/>
              <a:gd name="connsiteY0" fmla="*/ 26036 h 50718"/>
              <a:gd name="connsiteX1" fmla="*/ 2196 w 43256"/>
              <a:gd name="connsiteY1" fmla="*/ 25239 h 50718"/>
              <a:gd name="connsiteX2" fmla="*/ 6964 w 43256"/>
              <a:gd name="connsiteY2" fmla="*/ 34758 h 50718"/>
              <a:gd name="connsiteX3" fmla="*/ 5856 w 43256"/>
              <a:gd name="connsiteY3" fmla="*/ 35139 h 50718"/>
              <a:gd name="connsiteX4" fmla="*/ 16514 w 43256"/>
              <a:gd name="connsiteY4" fmla="*/ 38949 h 50718"/>
              <a:gd name="connsiteX5" fmla="*/ 15846 w 43256"/>
              <a:gd name="connsiteY5" fmla="*/ 37209 h 50718"/>
              <a:gd name="connsiteX6" fmla="*/ 28863 w 43256"/>
              <a:gd name="connsiteY6" fmla="*/ 34610 h 50718"/>
              <a:gd name="connsiteX7" fmla="*/ 28596 w 43256"/>
              <a:gd name="connsiteY7" fmla="*/ 36519 h 50718"/>
              <a:gd name="connsiteX8" fmla="*/ 34165 w 43256"/>
              <a:gd name="connsiteY8" fmla="*/ 22813 h 50718"/>
              <a:gd name="connsiteX9" fmla="*/ 37416 w 43256"/>
              <a:gd name="connsiteY9" fmla="*/ 29949 h 50718"/>
              <a:gd name="connsiteX10" fmla="*/ 41834 w 43256"/>
              <a:gd name="connsiteY10" fmla="*/ 15213 h 50718"/>
              <a:gd name="connsiteX11" fmla="*/ 40386 w 43256"/>
              <a:gd name="connsiteY11" fmla="*/ 17889 h 50718"/>
              <a:gd name="connsiteX12" fmla="*/ 38360 w 43256"/>
              <a:gd name="connsiteY12" fmla="*/ 5285 h 50718"/>
              <a:gd name="connsiteX13" fmla="*/ 38436 w 43256"/>
              <a:gd name="connsiteY13" fmla="*/ 6549 h 50718"/>
              <a:gd name="connsiteX14" fmla="*/ 29114 w 43256"/>
              <a:gd name="connsiteY14" fmla="*/ 3811 h 50718"/>
              <a:gd name="connsiteX15" fmla="*/ 29856 w 43256"/>
              <a:gd name="connsiteY15" fmla="*/ 2199 h 50718"/>
              <a:gd name="connsiteX16" fmla="*/ 22177 w 43256"/>
              <a:gd name="connsiteY16" fmla="*/ 4579 h 50718"/>
              <a:gd name="connsiteX17" fmla="*/ 22536 w 43256"/>
              <a:gd name="connsiteY17" fmla="*/ 3189 h 50718"/>
              <a:gd name="connsiteX18" fmla="*/ 14036 w 43256"/>
              <a:gd name="connsiteY18" fmla="*/ 5051 h 50718"/>
              <a:gd name="connsiteX19" fmla="*/ 15336 w 43256"/>
              <a:gd name="connsiteY19" fmla="*/ 6399 h 50718"/>
              <a:gd name="connsiteX20" fmla="*/ 4163 w 43256"/>
              <a:gd name="connsiteY20" fmla="*/ 15648 h 50718"/>
              <a:gd name="connsiteX21" fmla="*/ 3936 w 43256"/>
              <a:gd name="connsiteY21" fmla="*/ 14229 h 50718"/>
              <a:gd name="connsiteX0" fmla="*/ 3936 w 43256"/>
              <a:gd name="connsiteY0" fmla="*/ 14229 h 50718"/>
              <a:gd name="connsiteX1" fmla="*/ 5659 w 43256"/>
              <a:gd name="connsiteY1" fmla="*/ 6766 h 50718"/>
              <a:gd name="connsiteX2" fmla="*/ 14041 w 43256"/>
              <a:gd name="connsiteY2" fmla="*/ 5061 h 50718"/>
              <a:gd name="connsiteX3" fmla="*/ 22492 w 43256"/>
              <a:gd name="connsiteY3" fmla="*/ 3291 h 50718"/>
              <a:gd name="connsiteX4" fmla="*/ 25785 w 43256"/>
              <a:gd name="connsiteY4" fmla="*/ 59 h 50718"/>
              <a:gd name="connsiteX5" fmla="*/ 29869 w 43256"/>
              <a:gd name="connsiteY5" fmla="*/ 2340 h 50718"/>
              <a:gd name="connsiteX6" fmla="*/ 35499 w 43256"/>
              <a:gd name="connsiteY6" fmla="*/ 549 h 50718"/>
              <a:gd name="connsiteX7" fmla="*/ 38354 w 43256"/>
              <a:gd name="connsiteY7" fmla="*/ 5435 h 50718"/>
              <a:gd name="connsiteX8" fmla="*/ 42018 w 43256"/>
              <a:gd name="connsiteY8" fmla="*/ 10177 h 50718"/>
              <a:gd name="connsiteX9" fmla="*/ 41854 w 43256"/>
              <a:gd name="connsiteY9" fmla="*/ 15319 h 50718"/>
              <a:gd name="connsiteX10" fmla="*/ 43052 w 43256"/>
              <a:gd name="connsiteY10" fmla="*/ 23181 h 50718"/>
              <a:gd name="connsiteX11" fmla="*/ 37440 w 43256"/>
              <a:gd name="connsiteY11" fmla="*/ 30063 h 50718"/>
              <a:gd name="connsiteX12" fmla="*/ 35431 w 43256"/>
              <a:gd name="connsiteY12" fmla="*/ 35960 h 50718"/>
              <a:gd name="connsiteX13" fmla="*/ 28591 w 43256"/>
              <a:gd name="connsiteY13" fmla="*/ 36674 h 50718"/>
              <a:gd name="connsiteX14" fmla="*/ 23703 w 43256"/>
              <a:gd name="connsiteY14" fmla="*/ 42965 h 50718"/>
              <a:gd name="connsiteX15" fmla="*/ 16516 w 43256"/>
              <a:gd name="connsiteY15" fmla="*/ 39125 h 50718"/>
              <a:gd name="connsiteX16" fmla="*/ 5840 w 43256"/>
              <a:gd name="connsiteY16" fmla="*/ 35331 h 50718"/>
              <a:gd name="connsiteX17" fmla="*/ 1146 w 43256"/>
              <a:gd name="connsiteY17" fmla="*/ 31109 h 50718"/>
              <a:gd name="connsiteX18" fmla="*/ 2149 w 43256"/>
              <a:gd name="connsiteY18" fmla="*/ 25410 h 50718"/>
              <a:gd name="connsiteX19" fmla="*/ 31 w 43256"/>
              <a:gd name="connsiteY19" fmla="*/ 19563 h 50718"/>
              <a:gd name="connsiteX20" fmla="*/ 3899 w 43256"/>
              <a:gd name="connsiteY20" fmla="*/ 14366 h 50718"/>
              <a:gd name="connsiteX21" fmla="*/ 3936 w 43256"/>
              <a:gd name="connsiteY21" fmla="*/ 14229 h 50718"/>
              <a:gd name="connsiteX0" fmla="*/ 852074 w 2670458"/>
              <a:gd name="connsiteY0" fmla="*/ 2906194 h 3041646"/>
              <a:gd name="connsiteX1" fmla="*/ 780107 w 2670458"/>
              <a:gd name="connsiteY1" fmla="*/ 2978161 h 3041646"/>
              <a:gd name="connsiteX2" fmla="*/ 708140 w 2670458"/>
              <a:gd name="connsiteY2" fmla="*/ 2906194 h 3041646"/>
              <a:gd name="connsiteX3" fmla="*/ 780107 w 2670458"/>
              <a:gd name="connsiteY3" fmla="*/ 2834227 h 3041646"/>
              <a:gd name="connsiteX4" fmla="*/ 852074 w 2670458"/>
              <a:gd name="connsiteY4" fmla="*/ 2906194 h 3041646"/>
              <a:gd name="connsiteX0" fmla="*/ 953113 w 2670458"/>
              <a:gd name="connsiteY0" fmla="*/ 2821467 h 3041646"/>
              <a:gd name="connsiteX1" fmla="*/ 809180 w 2670458"/>
              <a:gd name="connsiteY1" fmla="*/ 2965400 h 3041646"/>
              <a:gd name="connsiteX2" fmla="*/ 665247 w 2670458"/>
              <a:gd name="connsiteY2" fmla="*/ 2821467 h 3041646"/>
              <a:gd name="connsiteX3" fmla="*/ 791424 w 2670458"/>
              <a:gd name="connsiteY3" fmla="*/ 3041518 h 3041646"/>
              <a:gd name="connsiteX4" fmla="*/ 953113 w 2670458"/>
              <a:gd name="connsiteY4" fmla="*/ 2821467 h 3041646"/>
              <a:gd name="connsiteX0" fmla="*/ 1100867 w 2670458"/>
              <a:gd name="connsiteY0" fmla="*/ 2600598 h 3041646"/>
              <a:gd name="connsiteX1" fmla="*/ 884967 w 2670458"/>
              <a:gd name="connsiteY1" fmla="*/ 2816498 h 3041646"/>
              <a:gd name="connsiteX2" fmla="*/ 669067 w 2670458"/>
              <a:gd name="connsiteY2" fmla="*/ 2600598 h 3041646"/>
              <a:gd name="connsiteX3" fmla="*/ 769557 w 2670458"/>
              <a:gd name="connsiteY3" fmla="*/ 3041646 h 3041646"/>
              <a:gd name="connsiteX4" fmla="*/ 1100867 w 2670458"/>
              <a:gd name="connsiteY4" fmla="*/ 2600598 h 3041646"/>
              <a:gd name="connsiteX0" fmla="*/ 4729 w 43256"/>
              <a:gd name="connsiteY0" fmla="*/ 26036 h 50718"/>
              <a:gd name="connsiteX1" fmla="*/ 2196 w 43256"/>
              <a:gd name="connsiteY1" fmla="*/ 25239 h 50718"/>
              <a:gd name="connsiteX2" fmla="*/ 6964 w 43256"/>
              <a:gd name="connsiteY2" fmla="*/ 34758 h 50718"/>
              <a:gd name="connsiteX3" fmla="*/ 5856 w 43256"/>
              <a:gd name="connsiteY3" fmla="*/ 35139 h 50718"/>
              <a:gd name="connsiteX4" fmla="*/ 16514 w 43256"/>
              <a:gd name="connsiteY4" fmla="*/ 38949 h 50718"/>
              <a:gd name="connsiteX5" fmla="*/ 15846 w 43256"/>
              <a:gd name="connsiteY5" fmla="*/ 37209 h 50718"/>
              <a:gd name="connsiteX6" fmla="*/ 28863 w 43256"/>
              <a:gd name="connsiteY6" fmla="*/ 34610 h 50718"/>
              <a:gd name="connsiteX7" fmla="*/ 28596 w 43256"/>
              <a:gd name="connsiteY7" fmla="*/ 36519 h 50718"/>
              <a:gd name="connsiteX8" fmla="*/ 34165 w 43256"/>
              <a:gd name="connsiteY8" fmla="*/ 22813 h 50718"/>
              <a:gd name="connsiteX9" fmla="*/ 37416 w 43256"/>
              <a:gd name="connsiteY9" fmla="*/ 29949 h 50718"/>
              <a:gd name="connsiteX10" fmla="*/ 41834 w 43256"/>
              <a:gd name="connsiteY10" fmla="*/ 15213 h 50718"/>
              <a:gd name="connsiteX11" fmla="*/ 40386 w 43256"/>
              <a:gd name="connsiteY11" fmla="*/ 17889 h 50718"/>
              <a:gd name="connsiteX12" fmla="*/ 38360 w 43256"/>
              <a:gd name="connsiteY12" fmla="*/ 5285 h 50718"/>
              <a:gd name="connsiteX13" fmla="*/ 38436 w 43256"/>
              <a:gd name="connsiteY13" fmla="*/ 6549 h 50718"/>
              <a:gd name="connsiteX14" fmla="*/ 29114 w 43256"/>
              <a:gd name="connsiteY14" fmla="*/ 3811 h 50718"/>
              <a:gd name="connsiteX15" fmla="*/ 29856 w 43256"/>
              <a:gd name="connsiteY15" fmla="*/ 2199 h 50718"/>
              <a:gd name="connsiteX16" fmla="*/ 22177 w 43256"/>
              <a:gd name="connsiteY16" fmla="*/ 4579 h 50718"/>
              <a:gd name="connsiteX17" fmla="*/ 22536 w 43256"/>
              <a:gd name="connsiteY17" fmla="*/ 3189 h 50718"/>
              <a:gd name="connsiteX18" fmla="*/ 14036 w 43256"/>
              <a:gd name="connsiteY18" fmla="*/ 5051 h 50718"/>
              <a:gd name="connsiteX19" fmla="*/ 15336 w 43256"/>
              <a:gd name="connsiteY19" fmla="*/ 6399 h 50718"/>
              <a:gd name="connsiteX20" fmla="*/ 4163 w 43256"/>
              <a:gd name="connsiteY20" fmla="*/ 15648 h 50718"/>
              <a:gd name="connsiteX21" fmla="*/ 3936 w 43256"/>
              <a:gd name="connsiteY21" fmla="*/ 14229 h 50718"/>
              <a:gd name="connsiteX0" fmla="*/ 3936 w 43256"/>
              <a:gd name="connsiteY0" fmla="*/ 14229 h 50986"/>
              <a:gd name="connsiteX1" fmla="*/ 5659 w 43256"/>
              <a:gd name="connsiteY1" fmla="*/ 6766 h 50986"/>
              <a:gd name="connsiteX2" fmla="*/ 14041 w 43256"/>
              <a:gd name="connsiteY2" fmla="*/ 5061 h 50986"/>
              <a:gd name="connsiteX3" fmla="*/ 22492 w 43256"/>
              <a:gd name="connsiteY3" fmla="*/ 3291 h 50986"/>
              <a:gd name="connsiteX4" fmla="*/ 25785 w 43256"/>
              <a:gd name="connsiteY4" fmla="*/ 59 h 50986"/>
              <a:gd name="connsiteX5" fmla="*/ 29869 w 43256"/>
              <a:gd name="connsiteY5" fmla="*/ 2340 h 50986"/>
              <a:gd name="connsiteX6" fmla="*/ 35499 w 43256"/>
              <a:gd name="connsiteY6" fmla="*/ 549 h 50986"/>
              <a:gd name="connsiteX7" fmla="*/ 38354 w 43256"/>
              <a:gd name="connsiteY7" fmla="*/ 5435 h 50986"/>
              <a:gd name="connsiteX8" fmla="*/ 42018 w 43256"/>
              <a:gd name="connsiteY8" fmla="*/ 10177 h 50986"/>
              <a:gd name="connsiteX9" fmla="*/ 41854 w 43256"/>
              <a:gd name="connsiteY9" fmla="*/ 15319 h 50986"/>
              <a:gd name="connsiteX10" fmla="*/ 43052 w 43256"/>
              <a:gd name="connsiteY10" fmla="*/ 23181 h 50986"/>
              <a:gd name="connsiteX11" fmla="*/ 37440 w 43256"/>
              <a:gd name="connsiteY11" fmla="*/ 30063 h 50986"/>
              <a:gd name="connsiteX12" fmla="*/ 35431 w 43256"/>
              <a:gd name="connsiteY12" fmla="*/ 35960 h 50986"/>
              <a:gd name="connsiteX13" fmla="*/ 28591 w 43256"/>
              <a:gd name="connsiteY13" fmla="*/ 36674 h 50986"/>
              <a:gd name="connsiteX14" fmla="*/ 23703 w 43256"/>
              <a:gd name="connsiteY14" fmla="*/ 42965 h 50986"/>
              <a:gd name="connsiteX15" fmla="*/ 16516 w 43256"/>
              <a:gd name="connsiteY15" fmla="*/ 39125 h 50986"/>
              <a:gd name="connsiteX16" fmla="*/ 5840 w 43256"/>
              <a:gd name="connsiteY16" fmla="*/ 35331 h 50986"/>
              <a:gd name="connsiteX17" fmla="*/ 1146 w 43256"/>
              <a:gd name="connsiteY17" fmla="*/ 31109 h 50986"/>
              <a:gd name="connsiteX18" fmla="*/ 2149 w 43256"/>
              <a:gd name="connsiteY18" fmla="*/ 25410 h 50986"/>
              <a:gd name="connsiteX19" fmla="*/ 31 w 43256"/>
              <a:gd name="connsiteY19" fmla="*/ 19563 h 50986"/>
              <a:gd name="connsiteX20" fmla="*/ 3899 w 43256"/>
              <a:gd name="connsiteY20" fmla="*/ 14366 h 50986"/>
              <a:gd name="connsiteX21" fmla="*/ 3936 w 43256"/>
              <a:gd name="connsiteY21" fmla="*/ 14229 h 50986"/>
              <a:gd name="connsiteX0" fmla="*/ 852074 w 2670458"/>
              <a:gd name="connsiteY0" fmla="*/ 2906194 h 3057706"/>
              <a:gd name="connsiteX1" fmla="*/ 780107 w 2670458"/>
              <a:gd name="connsiteY1" fmla="*/ 2978161 h 3057706"/>
              <a:gd name="connsiteX2" fmla="*/ 708140 w 2670458"/>
              <a:gd name="connsiteY2" fmla="*/ 2906194 h 3057706"/>
              <a:gd name="connsiteX3" fmla="*/ 780107 w 2670458"/>
              <a:gd name="connsiteY3" fmla="*/ 2834227 h 3057706"/>
              <a:gd name="connsiteX4" fmla="*/ 852074 w 2670458"/>
              <a:gd name="connsiteY4" fmla="*/ 2906194 h 3057706"/>
              <a:gd name="connsiteX0" fmla="*/ 953113 w 2670458"/>
              <a:gd name="connsiteY0" fmla="*/ 2821467 h 3057706"/>
              <a:gd name="connsiteX1" fmla="*/ 809180 w 2670458"/>
              <a:gd name="connsiteY1" fmla="*/ 2965400 h 3057706"/>
              <a:gd name="connsiteX2" fmla="*/ 665247 w 2670458"/>
              <a:gd name="connsiteY2" fmla="*/ 2821467 h 3057706"/>
              <a:gd name="connsiteX3" fmla="*/ 791424 w 2670458"/>
              <a:gd name="connsiteY3" fmla="*/ 3041518 h 3057706"/>
              <a:gd name="connsiteX4" fmla="*/ 953113 w 2670458"/>
              <a:gd name="connsiteY4" fmla="*/ 2821467 h 3057706"/>
              <a:gd name="connsiteX0" fmla="*/ 1100867 w 2670458"/>
              <a:gd name="connsiteY0" fmla="*/ 2600598 h 3057706"/>
              <a:gd name="connsiteX1" fmla="*/ 884967 w 2670458"/>
              <a:gd name="connsiteY1" fmla="*/ 2816498 h 3057706"/>
              <a:gd name="connsiteX2" fmla="*/ 802232 w 2670458"/>
              <a:gd name="connsiteY2" fmla="*/ 3026726 h 3057706"/>
              <a:gd name="connsiteX3" fmla="*/ 769557 w 2670458"/>
              <a:gd name="connsiteY3" fmla="*/ 3041646 h 3057706"/>
              <a:gd name="connsiteX4" fmla="*/ 1100867 w 2670458"/>
              <a:gd name="connsiteY4" fmla="*/ 2600598 h 3057706"/>
              <a:gd name="connsiteX0" fmla="*/ 4729 w 43256"/>
              <a:gd name="connsiteY0" fmla="*/ 26036 h 50986"/>
              <a:gd name="connsiteX1" fmla="*/ 2196 w 43256"/>
              <a:gd name="connsiteY1" fmla="*/ 25239 h 50986"/>
              <a:gd name="connsiteX2" fmla="*/ 6964 w 43256"/>
              <a:gd name="connsiteY2" fmla="*/ 34758 h 50986"/>
              <a:gd name="connsiteX3" fmla="*/ 5856 w 43256"/>
              <a:gd name="connsiteY3" fmla="*/ 35139 h 50986"/>
              <a:gd name="connsiteX4" fmla="*/ 16514 w 43256"/>
              <a:gd name="connsiteY4" fmla="*/ 38949 h 50986"/>
              <a:gd name="connsiteX5" fmla="*/ 15846 w 43256"/>
              <a:gd name="connsiteY5" fmla="*/ 37209 h 50986"/>
              <a:gd name="connsiteX6" fmla="*/ 28863 w 43256"/>
              <a:gd name="connsiteY6" fmla="*/ 34610 h 50986"/>
              <a:gd name="connsiteX7" fmla="*/ 28596 w 43256"/>
              <a:gd name="connsiteY7" fmla="*/ 36519 h 50986"/>
              <a:gd name="connsiteX8" fmla="*/ 34165 w 43256"/>
              <a:gd name="connsiteY8" fmla="*/ 22813 h 50986"/>
              <a:gd name="connsiteX9" fmla="*/ 37416 w 43256"/>
              <a:gd name="connsiteY9" fmla="*/ 29949 h 50986"/>
              <a:gd name="connsiteX10" fmla="*/ 41834 w 43256"/>
              <a:gd name="connsiteY10" fmla="*/ 15213 h 50986"/>
              <a:gd name="connsiteX11" fmla="*/ 40386 w 43256"/>
              <a:gd name="connsiteY11" fmla="*/ 17889 h 50986"/>
              <a:gd name="connsiteX12" fmla="*/ 38360 w 43256"/>
              <a:gd name="connsiteY12" fmla="*/ 5285 h 50986"/>
              <a:gd name="connsiteX13" fmla="*/ 38436 w 43256"/>
              <a:gd name="connsiteY13" fmla="*/ 6549 h 50986"/>
              <a:gd name="connsiteX14" fmla="*/ 29114 w 43256"/>
              <a:gd name="connsiteY14" fmla="*/ 3811 h 50986"/>
              <a:gd name="connsiteX15" fmla="*/ 29856 w 43256"/>
              <a:gd name="connsiteY15" fmla="*/ 2199 h 50986"/>
              <a:gd name="connsiteX16" fmla="*/ 22177 w 43256"/>
              <a:gd name="connsiteY16" fmla="*/ 4579 h 50986"/>
              <a:gd name="connsiteX17" fmla="*/ 22536 w 43256"/>
              <a:gd name="connsiteY17" fmla="*/ 3189 h 50986"/>
              <a:gd name="connsiteX18" fmla="*/ 14036 w 43256"/>
              <a:gd name="connsiteY18" fmla="*/ 5051 h 50986"/>
              <a:gd name="connsiteX19" fmla="*/ 15336 w 43256"/>
              <a:gd name="connsiteY19" fmla="*/ 6399 h 50986"/>
              <a:gd name="connsiteX20" fmla="*/ 4163 w 43256"/>
              <a:gd name="connsiteY20" fmla="*/ 15648 h 50986"/>
              <a:gd name="connsiteX21" fmla="*/ 3936 w 43256"/>
              <a:gd name="connsiteY21" fmla="*/ 14229 h 50986"/>
              <a:gd name="connsiteX0" fmla="*/ 3936 w 43256"/>
              <a:gd name="connsiteY0" fmla="*/ 14229 h 50908"/>
              <a:gd name="connsiteX1" fmla="*/ 5659 w 43256"/>
              <a:gd name="connsiteY1" fmla="*/ 6766 h 50908"/>
              <a:gd name="connsiteX2" fmla="*/ 14041 w 43256"/>
              <a:gd name="connsiteY2" fmla="*/ 5061 h 50908"/>
              <a:gd name="connsiteX3" fmla="*/ 22492 w 43256"/>
              <a:gd name="connsiteY3" fmla="*/ 3291 h 50908"/>
              <a:gd name="connsiteX4" fmla="*/ 25785 w 43256"/>
              <a:gd name="connsiteY4" fmla="*/ 59 h 50908"/>
              <a:gd name="connsiteX5" fmla="*/ 29869 w 43256"/>
              <a:gd name="connsiteY5" fmla="*/ 2340 h 50908"/>
              <a:gd name="connsiteX6" fmla="*/ 35499 w 43256"/>
              <a:gd name="connsiteY6" fmla="*/ 549 h 50908"/>
              <a:gd name="connsiteX7" fmla="*/ 38354 w 43256"/>
              <a:gd name="connsiteY7" fmla="*/ 5435 h 50908"/>
              <a:gd name="connsiteX8" fmla="*/ 42018 w 43256"/>
              <a:gd name="connsiteY8" fmla="*/ 10177 h 50908"/>
              <a:gd name="connsiteX9" fmla="*/ 41854 w 43256"/>
              <a:gd name="connsiteY9" fmla="*/ 15319 h 50908"/>
              <a:gd name="connsiteX10" fmla="*/ 43052 w 43256"/>
              <a:gd name="connsiteY10" fmla="*/ 23181 h 50908"/>
              <a:gd name="connsiteX11" fmla="*/ 37440 w 43256"/>
              <a:gd name="connsiteY11" fmla="*/ 30063 h 50908"/>
              <a:gd name="connsiteX12" fmla="*/ 35431 w 43256"/>
              <a:gd name="connsiteY12" fmla="*/ 35960 h 50908"/>
              <a:gd name="connsiteX13" fmla="*/ 28591 w 43256"/>
              <a:gd name="connsiteY13" fmla="*/ 36674 h 50908"/>
              <a:gd name="connsiteX14" fmla="*/ 23703 w 43256"/>
              <a:gd name="connsiteY14" fmla="*/ 42965 h 50908"/>
              <a:gd name="connsiteX15" fmla="*/ 16516 w 43256"/>
              <a:gd name="connsiteY15" fmla="*/ 39125 h 50908"/>
              <a:gd name="connsiteX16" fmla="*/ 5840 w 43256"/>
              <a:gd name="connsiteY16" fmla="*/ 35331 h 50908"/>
              <a:gd name="connsiteX17" fmla="*/ 1146 w 43256"/>
              <a:gd name="connsiteY17" fmla="*/ 31109 h 50908"/>
              <a:gd name="connsiteX18" fmla="*/ 2149 w 43256"/>
              <a:gd name="connsiteY18" fmla="*/ 25410 h 50908"/>
              <a:gd name="connsiteX19" fmla="*/ 31 w 43256"/>
              <a:gd name="connsiteY19" fmla="*/ 19563 h 50908"/>
              <a:gd name="connsiteX20" fmla="*/ 3899 w 43256"/>
              <a:gd name="connsiteY20" fmla="*/ 14366 h 50908"/>
              <a:gd name="connsiteX21" fmla="*/ 3936 w 43256"/>
              <a:gd name="connsiteY21" fmla="*/ 14229 h 50908"/>
              <a:gd name="connsiteX0" fmla="*/ 852074 w 2670458"/>
              <a:gd name="connsiteY0" fmla="*/ 2906194 h 3052999"/>
              <a:gd name="connsiteX1" fmla="*/ 780107 w 2670458"/>
              <a:gd name="connsiteY1" fmla="*/ 2978161 h 3052999"/>
              <a:gd name="connsiteX2" fmla="*/ 708140 w 2670458"/>
              <a:gd name="connsiteY2" fmla="*/ 2906194 h 3052999"/>
              <a:gd name="connsiteX3" fmla="*/ 780107 w 2670458"/>
              <a:gd name="connsiteY3" fmla="*/ 2834227 h 3052999"/>
              <a:gd name="connsiteX4" fmla="*/ 852074 w 2670458"/>
              <a:gd name="connsiteY4" fmla="*/ 2906194 h 3052999"/>
              <a:gd name="connsiteX0" fmla="*/ 953113 w 2670458"/>
              <a:gd name="connsiteY0" fmla="*/ 2821467 h 3052999"/>
              <a:gd name="connsiteX1" fmla="*/ 809180 w 2670458"/>
              <a:gd name="connsiteY1" fmla="*/ 2965400 h 3052999"/>
              <a:gd name="connsiteX2" fmla="*/ 665247 w 2670458"/>
              <a:gd name="connsiteY2" fmla="*/ 2821467 h 3052999"/>
              <a:gd name="connsiteX3" fmla="*/ 791424 w 2670458"/>
              <a:gd name="connsiteY3" fmla="*/ 3041518 h 3052999"/>
              <a:gd name="connsiteX4" fmla="*/ 953113 w 2670458"/>
              <a:gd name="connsiteY4" fmla="*/ 2821467 h 3052999"/>
              <a:gd name="connsiteX0" fmla="*/ 799026 w 2670458"/>
              <a:gd name="connsiteY0" fmla="*/ 3000093 h 3052999"/>
              <a:gd name="connsiteX1" fmla="*/ 884967 w 2670458"/>
              <a:gd name="connsiteY1" fmla="*/ 2816498 h 3052999"/>
              <a:gd name="connsiteX2" fmla="*/ 802232 w 2670458"/>
              <a:gd name="connsiteY2" fmla="*/ 3026726 h 3052999"/>
              <a:gd name="connsiteX3" fmla="*/ 769557 w 2670458"/>
              <a:gd name="connsiteY3" fmla="*/ 3041646 h 3052999"/>
              <a:gd name="connsiteX4" fmla="*/ 799026 w 2670458"/>
              <a:gd name="connsiteY4" fmla="*/ 3000093 h 3052999"/>
              <a:gd name="connsiteX0" fmla="*/ 4729 w 43256"/>
              <a:gd name="connsiteY0" fmla="*/ 26036 h 50908"/>
              <a:gd name="connsiteX1" fmla="*/ 2196 w 43256"/>
              <a:gd name="connsiteY1" fmla="*/ 25239 h 50908"/>
              <a:gd name="connsiteX2" fmla="*/ 6964 w 43256"/>
              <a:gd name="connsiteY2" fmla="*/ 34758 h 50908"/>
              <a:gd name="connsiteX3" fmla="*/ 5856 w 43256"/>
              <a:gd name="connsiteY3" fmla="*/ 35139 h 50908"/>
              <a:gd name="connsiteX4" fmla="*/ 16514 w 43256"/>
              <a:gd name="connsiteY4" fmla="*/ 38949 h 50908"/>
              <a:gd name="connsiteX5" fmla="*/ 15846 w 43256"/>
              <a:gd name="connsiteY5" fmla="*/ 37209 h 50908"/>
              <a:gd name="connsiteX6" fmla="*/ 28863 w 43256"/>
              <a:gd name="connsiteY6" fmla="*/ 34610 h 50908"/>
              <a:gd name="connsiteX7" fmla="*/ 28596 w 43256"/>
              <a:gd name="connsiteY7" fmla="*/ 36519 h 50908"/>
              <a:gd name="connsiteX8" fmla="*/ 34165 w 43256"/>
              <a:gd name="connsiteY8" fmla="*/ 22813 h 50908"/>
              <a:gd name="connsiteX9" fmla="*/ 37416 w 43256"/>
              <a:gd name="connsiteY9" fmla="*/ 29949 h 50908"/>
              <a:gd name="connsiteX10" fmla="*/ 41834 w 43256"/>
              <a:gd name="connsiteY10" fmla="*/ 15213 h 50908"/>
              <a:gd name="connsiteX11" fmla="*/ 40386 w 43256"/>
              <a:gd name="connsiteY11" fmla="*/ 17889 h 50908"/>
              <a:gd name="connsiteX12" fmla="*/ 38360 w 43256"/>
              <a:gd name="connsiteY12" fmla="*/ 5285 h 50908"/>
              <a:gd name="connsiteX13" fmla="*/ 38436 w 43256"/>
              <a:gd name="connsiteY13" fmla="*/ 6549 h 50908"/>
              <a:gd name="connsiteX14" fmla="*/ 29114 w 43256"/>
              <a:gd name="connsiteY14" fmla="*/ 3811 h 50908"/>
              <a:gd name="connsiteX15" fmla="*/ 29856 w 43256"/>
              <a:gd name="connsiteY15" fmla="*/ 2199 h 50908"/>
              <a:gd name="connsiteX16" fmla="*/ 22177 w 43256"/>
              <a:gd name="connsiteY16" fmla="*/ 4579 h 50908"/>
              <a:gd name="connsiteX17" fmla="*/ 22536 w 43256"/>
              <a:gd name="connsiteY17" fmla="*/ 3189 h 50908"/>
              <a:gd name="connsiteX18" fmla="*/ 14036 w 43256"/>
              <a:gd name="connsiteY18" fmla="*/ 5051 h 50908"/>
              <a:gd name="connsiteX19" fmla="*/ 15336 w 43256"/>
              <a:gd name="connsiteY19" fmla="*/ 6399 h 50908"/>
              <a:gd name="connsiteX20" fmla="*/ 4163 w 43256"/>
              <a:gd name="connsiteY20" fmla="*/ 15648 h 50908"/>
              <a:gd name="connsiteX21" fmla="*/ 3936 w 43256"/>
              <a:gd name="connsiteY21" fmla="*/ 14229 h 50908"/>
              <a:gd name="connsiteX0" fmla="*/ 3936 w 43256"/>
              <a:gd name="connsiteY0" fmla="*/ 14229 h 50908"/>
              <a:gd name="connsiteX1" fmla="*/ 5659 w 43256"/>
              <a:gd name="connsiteY1" fmla="*/ 6766 h 50908"/>
              <a:gd name="connsiteX2" fmla="*/ 14041 w 43256"/>
              <a:gd name="connsiteY2" fmla="*/ 5061 h 50908"/>
              <a:gd name="connsiteX3" fmla="*/ 22492 w 43256"/>
              <a:gd name="connsiteY3" fmla="*/ 3291 h 50908"/>
              <a:gd name="connsiteX4" fmla="*/ 25785 w 43256"/>
              <a:gd name="connsiteY4" fmla="*/ 59 h 50908"/>
              <a:gd name="connsiteX5" fmla="*/ 29869 w 43256"/>
              <a:gd name="connsiteY5" fmla="*/ 2340 h 50908"/>
              <a:gd name="connsiteX6" fmla="*/ 35499 w 43256"/>
              <a:gd name="connsiteY6" fmla="*/ 549 h 50908"/>
              <a:gd name="connsiteX7" fmla="*/ 38354 w 43256"/>
              <a:gd name="connsiteY7" fmla="*/ 5435 h 50908"/>
              <a:gd name="connsiteX8" fmla="*/ 42018 w 43256"/>
              <a:gd name="connsiteY8" fmla="*/ 10177 h 50908"/>
              <a:gd name="connsiteX9" fmla="*/ 41854 w 43256"/>
              <a:gd name="connsiteY9" fmla="*/ 15319 h 50908"/>
              <a:gd name="connsiteX10" fmla="*/ 43052 w 43256"/>
              <a:gd name="connsiteY10" fmla="*/ 23181 h 50908"/>
              <a:gd name="connsiteX11" fmla="*/ 37440 w 43256"/>
              <a:gd name="connsiteY11" fmla="*/ 30063 h 50908"/>
              <a:gd name="connsiteX12" fmla="*/ 35431 w 43256"/>
              <a:gd name="connsiteY12" fmla="*/ 35960 h 50908"/>
              <a:gd name="connsiteX13" fmla="*/ 28591 w 43256"/>
              <a:gd name="connsiteY13" fmla="*/ 36674 h 50908"/>
              <a:gd name="connsiteX14" fmla="*/ 23703 w 43256"/>
              <a:gd name="connsiteY14" fmla="*/ 42965 h 50908"/>
              <a:gd name="connsiteX15" fmla="*/ 16516 w 43256"/>
              <a:gd name="connsiteY15" fmla="*/ 39125 h 50908"/>
              <a:gd name="connsiteX16" fmla="*/ 5840 w 43256"/>
              <a:gd name="connsiteY16" fmla="*/ 35331 h 50908"/>
              <a:gd name="connsiteX17" fmla="*/ 1146 w 43256"/>
              <a:gd name="connsiteY17" fmla="*/ 31109 h 50908"/>
              <a:gd name="connsiteX18" fmla="*/ 2149 w 43256"/>
              <a:gd name="connsiteY18" fmla="*/ 25410 h 50908"/>
              <a:gd name="connsiteX19" fmla="*/ 31 w 43256"/>
              <a:gd name="connsiteY19" fmla="*/ 19563 h 50908"/>
              <a:gd name="connsiteX20" fmla="*/ 3899 w 43256"/>
              <a:gd name="connsiteY20" fmla="*/ 14366 h 50908"/>
              <a:gd name="connsiteX21" fmla="*/ 3936 w 43256"/>
              <a:gd name="connsiteY21" fmla="*/ 14229 h 50908"/>
              <a:gd name="connsiteX0" fmla="*/ 852074 w 2670458"/>
              <a:gd name="connsiteY0" fmla="*/ 2906194 h 3052999"/>
              <a:gd name="connsiteX1" fmla="*/ 780107 w 2670458"/>
              <a:gd name="connsiteY1" fmla="*/ 2978161 h 3052999"/>
              <a:gd name="connsiteX2" fmla="*/ 708140 w 2670458"/>
              <a:gd name="connsiteY2" fmla="*/ 2906194 h 3052999"/>
              <a:gd name="connsiteX3" fmla="*/ 806740 w 2670458"/>
              <a:gd name="connsiteY3" fmla="*/ 3029535 h 3052999"/>
              <a:gd name="connsiteX4" fmla="*/ 852074 w 2670458"/>
              <a:gd name="connsiteY4" fmla="*/ 2906194 h 3052999"/>
              <a:gd name="connsiteX0" fmla="*/ 953113 w 2670458"/>
              <a:gd name="connsiteY0" fmla="*/ 2821467 h 3052999"/>
              <a:gd name="connsiteX1" fmla="*/ 809180 w 2670458"/>
              <a:gd name="connsiteY1" fmla="*/ 2965400 h 3052999"/>
              <a:gd name="connsiteX2" fmla="*/ 665247 w 2670458"/>
              <a:gd name="connsiteY2" fmla="*/ 2821467 h 3052999"/>
              <a:gd name="connsiteX3" fmla="*/ 791424 w 2670458"/>
              <a:gd name="connsiteY3" fmla="*/ 3041518 h 3052999"/>
              <a:gd name="connsiteX4" fmla="*/ 953113 w 2670458"/>
              <a:gd name="connsiteY4" fmla="*/ 2821467 h 3052999"/>
              <a:gd name="connsiteX0" fmla="*/ 799026 w 2670458"/>
              <a:gd name="connsiteY0" fmla="*/ 3000093 h 3052999"/>
              <a:gd name="connsiteX1" fmla="*/ 884967 w 2670458"/>
              <a:gd name="connsiteY1" fmla="*/ 2816498 h 3052999"/>
              <a:gd name="connsiteX2" fmla="*/ 802232 w 2670458"/>
              <a:gd name="connsiteY2" fmla="*/ 3026726 h 3052999"/>
              <a:gd name="connsiteX3" fmla="*/ 769557 w 2670458"/>
              <a:gd name="connsiteY3" fmla="*/ 3041646 h 3052999"/>
              <a:gd name="connsiteX4" fmla="*/ 799026 w 2670458"/>
              <a:gd name="connsiteY4" fmla="*/ 3000093 h 3052999"/>
              <a:gd name="connsiteX0" fmla="*/ 4729 w 43256"/>
              <a:gd name="connsiteY0" fmla="*/ 26036 h 50908"/>
              <a:gd name="connsiteX1" fmla="*/ 2196 w 43256"/>
              <a:gd name="connsiteY1" fmla="*/ 25239 h 50908"/>
              <a:gd name="connsiteX2" fmla="*/ 6964 w 43256"/>
              <a:gd name="connsiteY2" fmla="*/ 34758 h 50908"/>
              <a:gd name="connsiteX3" fmla="*/ 5856 w 43256"/>
              <a:gd name="connsiteY3" fmla="*/ 35139 h 50908"/>
              <a:gd name="connsiteX4" fmla="*/ 16514 w 43256"/>
              <a:gd name="connsiteY4" fmla="*/ 38949 h 50908"/>
              <a:gd name="connsiteX5" fmla="*/ 15846 w 43256"/>
              <a:gd name="connsiteY5" fmla="*/ 37209 h 50908"/>
              <a:gd name="connsiteX6" fmla="*/ 28863 w 43256"/>
              <a:gd name="connsiteY6" fmla="*/ 34610 h 50908"/>
              <a:gd name="connsiteX7" fmla="*/ 28596 w 43256"/>
              <a:gd name="connsiteY7" fmla="*/ 36519 h 50908"/>
              <a:gd name="connsiteX8" fmla="*/ 34165 w 43256"/>
              <a:gd name="connsiteY8" fmla="*/ 22813 h 50908"/>
              <a:gd name="connsiteX9" fmla="*/ 37416 w 43256"/>
              <a:gd name="connsiteY9" fmla="*/ 29949 h 50908"/>
              <a:gd name="connsiteX10" fmla="*/ 41834 w 43256"/>
              <a:gd name="connsiteY10" fmla="*/ 15213 h 50908"/>
              <a:gd name="connsiteX11" fmla="*/ 40386 w 43256"/>
              <a:gd name="connsiteY11" fmla="*/ 17889 h 50908"/>
              <a:gd name="connsiteX12" fmla="*/ 38360 w 43256"/>
              <a:gd name="connsiteY12" fmla="*/ 5285 h 50908"/>
              <a:gd name="connsiteX13" fmla="*/ 38436 w 43256"/>
              <a:gd name="connsiteY13" fmla="*/ 6549 h 50908"/>
              <a:gd name="connsiteX14" fmla="*/ 29114 w 43256"/>
              <a:gd name="connsiteY14" fmla="*/ 3811 h 50908"/>
              <a:gd name="connsiteX15" fmla="*/ 29856 w 43256"/>
              <a:gd name="connsiteY15" fmla="*/ 2199 h 50908"/>
              <a:gd name="connsiteX16" fmla="*/ 22177 w 43256"/>
              <a:gd name="connsiteY16" fmla="*/ 4579 h 50908"/>
              <a:gd name="connsiteX17" fmla="*/ 22536 w 43256"/>
              <a:gd name="connsiteY17" fmla="*/ 3189 h 50908"/>
              <a:gd name="connsiteX18" fmla="*/ 14036 w 43256"/>
              <a:gd name="connsiteY18" fmla="*/ 5051 h 50908"/>
              <a:gd name="connsiteX19" fmla="*/ 15336 w 43256"/>
              <a:gd name="connsiteY19" fmla="*/ 6399 h 50908"/>
              <a:gd name="connsiteX20" fmla="*/ 4163 w 43256"/>
              <a:gd name="connsiteY20" fmla="*/ 15648 h 50908"/>
              <a:gd name="connsiteX21" fmla="*/ 3936 w 43256"/>
              <a:gd name="connsiteY21" fmla="*/ 14229 h 50908"/>
              <a:gd name="connsiteX0" fmla="*/ 3936 w 43256"/>
              <a:gd name="connsiteY0" fmla="*/ 14229 h 51721"/>
              <a:gd name="connsiteX1" fmla="*/ 5659 w 43256"/>
              <a:gd name="connsiteY1" fmla="*/ 6766 h 51721"/>
              <a:gd name="connsiteX2" fmla="*/ 14041 w 43256"/>
              <a:gd name="connsiteY2" fmla="*/ 5061 h 51721"/>
              <a:gd name="connsiteX3" fmla="*/ 22492 w 43256"/>
              <a:gd name="connsiteY3" fmla="*/ 3291 h 51721"/>
              <a:gd name="connsiteX4" fmla="*/ 25785 w 43256"/>
              <a:gd name="connsiteY4" fmla="*/ 59 h 51721"/>
              <a:gd name="connsiteX5" fmla="*/ 29869 w 43256"/>
              <a:gd name="connsiteY5" fmla="*/ 2340 h 51721"/>
              <a:gd name="connsiteX6" fmla="*/ 35499 w 43256"/>
              <a:gd name="connsiteY6" fmla="*/ 549 h 51721"/>
              <a:gd name="connsiteX7" fmla="*/ 38354 w 43256"/>
              <a:gd name="connsiteY7" fmla="*/ 5435 h 51721"/>
              <a:gd name="connsiteX8" fmla="*/ 42018 w 43256"/>
              <a:gd name="connsiteY8" fmla="*/ 10177 h 51721"/>
              <a:gd name="connsiteX9" fmla="*/ 41854 w 43256"/>
              <a:gd name="connsiteY9" fmla="*/ 15319 h 51721"/>
              <a:gd name="connsiteX10" fmla="*/ 43052 w 43256"/>
              <a:gd name="connsiteY10" fmla="*/ 23181 h 51721"/>
              <a:gd name="connsiteX11" fmla="*/ 37440 w 43256"/>
              <a:gd name="connsiteY11" fmla="*/ 30063 h 51721"/>
              <a:gd name="connsiteX12" fmla="*/ 35431 w 43256"/>
              <a:gd name="connsiteY12" fmla="*/ 35960 h 51721"/>
              <a:gd name="connsiteX13" fmla="*/ 28591 w 43256"/>
              <a:gd name="connsiteY13" fmla="*/ 36674 h 51721"/>
              <a:gd name="connsiteX14" fmla="*/ 23703 w 43256"/>
              <a:gd name="connsiteY14" fmla="*/ 42965 h 51721"/>
              <a:gd name="connsiteX15" fmla="*/ 16516 w 43256"/>
              <a:gd name="connsiteY15" fmla="*/ 39125 h 51721"/>
              <a:gd name="connsiteX16" fmla="*/ 5840 w 43256"/>
              <a:gd name="connsiteY16" fmla="*/ 35331 h 51721"/>
              <a:gd name="connsiteX17" fmla="*/ 1146 w 43256"/>
              <a:gd name="connsiteY17" fmla="*/ 31109 h 51721"/>
              <a:gd name="connsiteX18" fmla="*/ 2149 w 43256"/>
              <a:gd name="connsiteY18" fmla="*/ 25410 h 51721"/>
              <a:gd name="connsiteX19" fmla="*/ 31 w 43256"/>
              <a:gd name="connsiteY19" fmla="*/ 19563 h 51721"/>
              <a:gd name="connsiteX20" fmla="*/ 3899 w 43256"/>
              <a:gd name="connsiteY20" fmla="*/ 14366 h 51721"/>
              <a:gd name="connsiteX21" fmla="*/ 3936 w 43256"/>
              <a:gd name="connsiteY21" fmla="*/ 14229 h 51721"/>
              <a:gd name="connsiteX0" fmla="*/ 852074 w 2670458"/>
              <a:gd name="connsiteY0" fmla="*/ 2906194 h 3101763"/>
              <a:gd name="connsiteX1" fmla="*/ 780107 w 2670458"/>
              <a:gd name="connsiteY1" fmla="*/ 2978161 h 3101763"/>
              <a:gd name="connsiteX2" fmla="*/ 708140 w 2670458"/>
              <a:gd name="connsiteY2" fmla="*/ 2906194 h 3101763"/>
              <a:gd name="connsiteX3" fmla="*/ 806740 w 2670458"/>
              <a:gd name="connsiteY3" fmla="*/ 3029535 h 3101763"/>
              <a:gd name="connsiteX4" fmla="*/ 852074 w 2670458"/>
              <a:gd name="connsiteY4" fmla="*/ 2906194 h 3101763"/>
              <a:gd name="connsiteX0" fmla="*/ 953113 w 2670458"/>
              <a:gd name="connsiteY0" fmla="*/ 2821467 h 3101763"/>
              <a:gd name="connsiteX1" fmla="*/ 809180 w 2670458"/>
              <a:gd name="connsiteY1" fmla="*/ 2965400 h 3101763"/>
              <a:gd name="connsiteX2" fmla="*/ 771779 w 2670458"/>
              <a:gd name="connsiteY2" fmla="*/ 3078920 h 3101763"/>
              <a:gd name="connsiteX3" fmla="*/ 791424 w 2670458"/>
              <a:gd name="connsiteY3" fmla="*/ 3041518 h 3101763"/>
              <a:gd name="connsiteX4" fmla="*/ 953113 w 2670458"/>
              <a:gd name="connsiteY4" fmla="*/ 2821467 h 3101763"/>
              <a:gd name="connsiteX0" fmla="*/ 799026 w 2670458"/>
              <a:gd name="connsiteY0" fmla="*/ 3000093 h 3101763"/>
              <a:gd name="connsiteX1" fmla="*/ 884967 w 2670458"/>
              <a:gd name="connsiteY1" fmla="*/ 2816498 h 3101763"/>
              <a:gd name="connsiteX2" fmla="*/ 802232 w 2670458"/>
              <a:gd name="connsiteY2" fmla="*/ 3026726 h 3101763"/>
              <a:gd name="connsiteX3" fmla="*/ 769557 w 2670458"/>
              <a:gd name="connsiteY3" fmla="*/ 3041646 h 3101763"/>
              <a:gd name="connsiteX4" fmla="*/ 799026 w 2670458"/>
              <a:gd name="connsiteY4" fmla="*/ 3000093 h 3101763"/>
              <a:gd name="connsiteX0" fmla="*/ 4729 w 43256"/>
              <a:gd name="connsiteY0" fmla="*/ 26036 h 51721"/>
              <a:gd name="connsiteX1" fmla="*/ 2196 w 43256"/>
              <a:gd name="connsiteY1" fmla="*/ 25239 h 51721"/>
              <a:gd name="connsiteX2" fmla="*/ 6964 w 43256"/>
              <a:gd name="connsiteY2" fmla="*/ 34758 h 51721"/>
              <a:gd name="connsiteX3" fmla="*/ 5856 w 43256"/>
              <a:gd name="connsiteY3" fmla="*/ 35139 h 51721"/>
              <a:gd name="connsiteX4" fmla="*/ 16514 w 43256"/>
              <a:gd name="connsiteY4" fmla="*/ 38949 h 51721"/>
              <a:gd name="connsiteX5" fmla="*/ 15846 w 43256"/>
              <a:gd name="connsiteY5" fmla="*/ 37209 h 51721"/>
              <a:gd name="connsiteX6" fmla="*/ 28863 w 43256"/>
              <a:gd name="connsiteY6" fmla="*/ 34610 h 51721"/>
              <a:gd name="connsiteX7" fmla="*/ 28596 w 43256"/>
              <a:gd name="connsiteY7" fmla="*/ 36519 h 51721"/>
              <a:gd name="connsiteX8" fmla="*/ 34165 w 43256"/>
              <a:gd name="connsiteY8" fmla="*/ 22813 h 51721"/>
              <a:gd name="connsiteX9" fmla="*/ 37416 w 43256"/>
              <a:gd name="connsiteY9" fmla="*/ 29949 h 51721"/>
              <a:gd name="connsiteX10" fmla="*/ 41834 w 43256"/>
              <a:gd name="connsiteY10" fmla="*/ 15213 h 51721"/>
              <a:gd name="connsiteX11" fmla="*/ 40386 w 43256"/>
              <a:gd name="connsiteY11" fmla="*/ 17889 h 51721"/>
              <a:gd name="connsiteX12" fmla="*/ 38360 w 43256"/>
              <a:gd name="connsiteY12" fmla="*/ 5285 h 51721"/>
              <a:gd name="connsiteX13" fmla="*/ 38436 w 43256"/>
              <a:gd name="connsiteY13" fmla="*/ 6549 h 51721"/>
              <a:gd name="connsiteX14" fmla="*/ 29114 w 43256"/>
              <a:gd name="connsiteY14" fmla="*/ 3811 h 51721"/>
              <a:gd name="connsiteX15" fmla="*/ 29856 w 43256"/>
              <a:gd name="connsiteY15" fmla="*/ 2199 h 51721"/>
              <a:gd name="connsiteX16" fmla="*/ 22177 w 43256"/>
              <a:gd name="connsiteY16" fmla="*/ 4579 h 51721"/>
              <a:gd name="connsiteX17" fmla="*/ 22536 w 43256"/>
              <a:gd name="connsiteY17" fmla="*/ 3189 h 51721"/>
              <a:gd name="connsiteX18" fmla="*/ 14036 w 43256"/>
              <a:gd name="connsiteY18" fmla="*/ 5051 h 51721"/>
              <a:gd name="connsiteX19" fmla="*/ 15336 w 43256"/>
              <a:gd name="connsiteY19" fmla="*/ 6399 h 51721"/>
              <a:gd name="connsiteX20" fmla="*/ 4163 w 43256"/>
              <a:gd name="connsiteY20" fmla="*/ 15648 h 51721"/>
              <a:gd name="connsiteX21" fmla="*/ 3936 w 43256"/>
              <a:gd name="connsiteY21" fmla="*/ 14229 h 51721"/>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852074 w 2670458"/>
              <a:gd name="connsiteY0" fmla="*/ 2906194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852074 w 2670458"/>
              <a:gd name="connsiteY4" fmla="*/ 2906194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884967 w 2670458"/>
              <a:gd name="connsiteY1" fmla="*/ 2816498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852074 w 2670458"/>
              <a:gd name="connsiteY0" fmla="*/ 2906194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852074 w 2670458"/>
              <a:gd name="connsiteY4" fmla="*/ 2906194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772174 w 2670458"/>
              <a:gd name="connsiteY0" fmla="*/ 3048237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772174 w 2670458"/>
              <a:gd name="connsiteY4" fmla="*/ 3048237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772174 w 2670458"/>
              <a:gd name="connsiteY0" fmla="*/ 3048237 h 3098122"/>
              <a:gd name="connsiteX1" fmla="*/ 780107 w 2670458"/>
              <a:gd name="connsiteY1" fmla="*/ 2978161 h 3098122"/>
              <a:gd name="connsiteX2" fmla="*/ 814672 w 2670458"/>
              <a:gd name="connsiteY2" fmla="*/ 3057115 h 3098122"/>
              <a:gd name="connsiteX3" fmla="*/ 806740 w 2670458"/>
              <a:gd name="connsiteY3" fmla="*/ 3029535 h 3098122"/>
              <a:gd name="connsiteX4" fmla="*/ 772174 w 2670458"/>
              <a:gd name="connsiteY4" fmla="*/ 3048237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56" h="51660">
                <a:moveTo>
                  <a:pt x="3936" y="14229"/>
                </a:moveTo>
                <a:cubicBezTo>
                  <a:pt x="3665" y="11516"/>
                  <a:pt x="4297" y="8780"/>
                  <a:pt x="5659" y="6766"/>
                </a:cubicBezTo>
                <a:cubicBezTo>
                  <a:pt x="7811" y="3585"/>
                  <a:pt x="11300" y="2876"/>
                  <a:pt x="14041" y="5061"/>
                </a:cubicBezTo>
                <a:cubicBezTo>
                  <a:pt x="15714" y="768"/>
                  <a:pt x="19950" y="-119"/>
                  <a:pt x="22492" y="3291"/>
                </a:cubicBezTo>
                <a:cubicBezTo>
                  <a:pt x="23133" y="1542"/>
                  <a:pt x="24364" y="333"/>
                  <a:pt x="25785" y="59"/>
                </a:cubicBezTo>
                <a:cubicBezTo>
                  <a:pt x="27349" y="-243"/>
                  <a:pt x="28911" y="629"/>
                  <a:pt x="29869" y="2340"/>
                </a:cubicBezTo>
                <a:cubicBezTo>
                  <a:pt x="31251" y="126"/>
                  <a:pt x="33537" y="-601"/>
                  <a:pt x="35499" y="549"/>
                </a:cubicBezTo>
                <a:cubicBezTo>
                  <a:pt x="36994" y="1425"/>
                  <a:pt x="38066" y="3259"/>
                  <a:pt x="38354" y="5435"/>
                </a:cubicBezTo>
                <a:cubicBezTo>
                  <a:pt x="40082" y="6077"/>
                  <a:pt x="41458" y="7857"/>
                  <a:pt x="42018" y="10177"/>
                </a:cubicBezTo>
                <a:cubicBezTo>
                  <a:pt x="42425" y="11861"/>
                  <a:pt x="42367" y="13690"/>
                  <a:pt x="41854" y="15319"/>
                </a:cubicBezTo>
                <a:cubicBezTo>
                  <a:pt x="43115" y="17553"/>
                  <a:pt x="43556" y="20449"/>
                  <a:pt x="43052" y="23181"/>
                </a:cubicBezTo>
                <a:cubicBezTo>
                  <a:pt x="42382" y="26813"/>
                  <a:pt x="40164" y="29533"/>
                  <a:pt x="37440" y="30063"/>
                </a:cubicBezTo>
                <a:cubicBezTo>
                  <a:pt x="37427" y="32330"/>
                  <a:pt x="36694" y="34480"/>
                  <a:pt x="35431" y="35960"/>
                </a:cubicBezTo>
                <a:cubicBezTo>
                  <a:pt x="33512" y="38209"/>
                  <a:pt x="30740" y="38498"/>
                  <a:pt x="28591" y="36674"/>
                </a:cubicBezTo>
                <a:cubicBezTo>
                  <a:pt x="27896" y="39807"/>
                  <a:pt x="26035" y="42202"/>
                  <a:pt x="23703" y="42965"/>
                </a:cubicBezTo>
                <a:cubicBezTo>
                  <a:pt x="20955" y="43864"/>
                  <a:pt x="18087" y="42332"/>
                  <a:pt x="16516" y="39125"/>
                </a:cubicBezTo>
                <a:cubicBezTo>
                  <a:pt x="12808" y="42169"/>
                  <a:pt x="7992" y="40458"/>
                  <a:pt x="5840" y="35331"/>
                </a:cubicBezTo>
                <a:cubicBezTo>
                  <a:pt x="3726" y="35668"/>
                  <a:pt x="1741" y="33883"/>
                  <a:pt x="1146" y="31109"/>
                </a:cubicBezTo>
                <a:cubicBezTo>
                  <a:pt x="715" y="29102"/>
                  <a:pt x="1096" y="26936"/>
                  <a:pt x="2149" y="25410"/>
                </a:cubicBezTo>
                <a:cubicBezTo>
                  <a:pt x="655" y="24213"/>
                  <a:pt x="-177" y="21916"/>
                  <a:pt x="31" y="19563"/>
                </a:cubicBezTo>
                <a:cubicBezTo>
                  <a:pt x="275" y="16808"/>
                  <a:pt x="1881" y="14650"/>
                  <a:pt x="3899" y="14366"/>
                </a:cubicBezTo>
                <a:cubicBezTo>
                  <a:pt x="3911" y="14320"/>
                  <a:pt x="3924" y="14275"/>
                  <a:pt x="3936" y="14229"/>
                </a:cubicBezTo>
                <a:close/>
              </a:path>
              <a:path w="2670458" h="3098122">
                <a:moveTo>
                  <a:pt x="772174" y="3048237"/>
                </a:moveTo>
                <a:cubicBezTo>
                  <a:pt x="767735" y="3039675"/>
                  <a:pt x="773024" y="2976681"/>
                  <a:pt x="780107" y="2978161"/>
                </a:cubicBezTo>
                <a:cubicBezTo>
                  <a:pt x="787190" y="2979641"/>
                  <a:pt x="814672" y="3096861"/>
                  <a:pt x="814672" y="3057115"/>
                </a:cubicBezTo>
                <a:cubicBezTo>
                  <a:pt x="814672" y="3017369"/>
                  <a:pt x="813823" y="3031015"/>
                  <a:pt x="806740" y="3029535"/>
                </a:cubicBezTo>
                <a:cubicBezTo>
                  <a:pt x="799657" y="3028055"/>
                  <a:pt x="776613" y="3056799"/>
                  <a:pt x="772174" y="3048237"/>
                </a:cubicBezTo>
                <a:close/>
              </a:path>
              <a:path w="2670458" h="3098122">
                <a:moveTo>
                  <a:pt x="740049" y="3078920"/>
                </a:moveTo>
                <a:cubicBezTo>
                  <a:pt x="743008" y="3066234"/>
                  <a:pt x="803892" y="2965400"/>
                  <a:pt x="809180" y="2965400"/>
                </a:cubicBezTo>
                <a:cubicBezTo>
                  <a:pt x="814468" y="2965400"/>
                  <a:pt x="771779" y="3158412"/>
                  <a:pt x="771779" y="3078920"/>
                </a:cubicBezTo>
                <a:cubicBezTo>
                  <a:pt x="771779" y="2999428"/>
                  <a:pt x="796712" y="3041518"/>
                  <a:pt x="791424" y="3041518"/>
                </a:cubicBezTo>
                <a:cubicBezTo>
                  <a:pt x="786136" y="3041518"/>
                  <a:pt x="737090" y="3091606"/>
                  <a:pt x="740049" y="3078920"/>
                </a:cubicBezTo>
                <a:close/>
              </a:path>
              <a:path w="2670458" h="3098122">
                <a:moveTo>
                  <a:pt x="799026" y="3000093"/>
                </a:moveTo>
                <a:cubicBezTo>
                  <a:pt x="796067" y="3005477"/>
                  <a:pt x="751267" y="3069511"/>
                  <a:pt x="751801" y="3073950"/>
                </a:cubicBezTo>
                <a:cubicBezTo>
                  <a:pt x="752335" y="3078389"/>
                  <a:pt x="802232" y="3145964"/>
                  <a:pt x="802232" y="3026726"/>
                </a:cubicBezTo>
                <a:cubicBezTo>
                  <a:pt x="802232" y="2907488"/>
                  <a:pt x="770091" y="3046085"/>
                  <a:pt x="769557" y="3041646"/>
                </a:cubicBezTo>
                <a:cubicBezTo>
                  <a:pt x="769023" y="3037207"/>
                  <a:pt x="801985" y="2994709"/>
                  <a:pt x="799026" y="3000093"/>
                </a:cubicBezTo>
                <a:close/>
              </a:path>
              <a:path w="43256" h="51660" fill="none" extrusionOk="0">
                <a:moveTo>
                  <a:pt x="4729" y="26036"/>
                </a:moveTo>
                <a:cubicBezTo>
                  <a:pt x="3845" y="26130"/>
                  <a:pt x="2961" y="25852"/>
                  <a:pt x="2196" y="25239"/>
                </a:cubicBezTo>
                <a:moveTo>
                  <a:pt x="6964" y="34758"/>
                </a:moveTo>
                <a:cubicBezTo>
                  <a:pt x="6609" y="34951"/>
                  <a:pt x="6236" y="35079"/>
                  <a:pt x="5856" y="35139"/>
                </a:cubicBezTo>
                <a:moveTo>
                  <a:pt x="16514" y="38949"/>
                </a:moveTo>
                <a:cubicBezTo>
                  <a:pt x="16247" y="38403"/>
                  <a:pt x="16023" y="37820"/>
                  <a:pt x="15846" y="37209"/>
                </a:cubicBezTo>
                <a:moveTo>
                  <a:pt x="28863" y="34610"/>
                </a:moveTo>
                <a:cubicBezTo>
                  <a:pt x="28824" y="35257"/>
                  <a:pt x="28734" y="35897"/>
                  <a:pt x="28596" y="36519"/>
                </a:cubicBezTo>
                <a:moveTo>
                  <a:pt x="34165" y="22813"/>
                </a:moveTo>
                <a:cubicBezTo>
                  <a:pt x="36169" y="24141"/>
                  <a:pt x="37434" y="26917"/>
                  <a:pt x="37416" y="29949"/>
                </a:cubicBezTo>
                <a:moveTo>
                  <a:pt x="41834" y="15213"/>
                </a:moveTo>
                <a:cubicBezTo>
                  <a:pt x="41509" y="16245"/>
                  <a:pt x="41014" y="17161"/>
                  <a:pt x="40386" y="17889"/>
                </a:cubicBezTo>
                <a:moveTo>
                  <a:pt x="38360" y="5285"/>
                </a:moveTo>
                <a:cubicBezTo>
                  <a:pt x="38415" y="5702"/>
                  <a:pt x="38441" y="6125"/>
                  <a:pt x="38436" y="6549"/>
                </a:cubicBezTo>
                <a:moveTo>
                  <a:pt x="29114" y="3811"/>
                </a:moveTo>
                <a:cubicBezTo>
                  <a:pt x="29303" y="3228"/>
                  <a:pt x="29552" y="2685"/>
                  <a:pt x="29856" y="2199"/>
                </a:cubicBezTo>
                <a:moveTo>
                  <a:pt x="22177" y="4579"/>
                </a:moveTo>
                <a:cubicBezTo>
                  <a:pt x="22254" y="4097"/>
                  <a:pt x="22375" y="3630"/>
                  <a:pt x="22536" y="3189"/>
                </a:cubicBezTo>
                <a:moveTo>
                  <a:pt x="14036" y="5051"/>
                </a:moveTo>
                <a:cubicBezTo>
                  <a:pt x="14508" y="5427"/>
                  <a:pt x="14944" y="5880"/>
                  <a:pt x="15336" y="6399"/>
                </a:cubicBezTo>
                <a:moveTo>
                  <a:pt x="4163" y="15648"/>
                </a:moveTo>
                <a:cubicBezTo>
                  <a:pt x="4060" y="15184"/>
                  <a:pt x="3984" y="14710"/>
                  <a:pt x="3936" y="14229"/>
                </a:cubicBezTo>
              </a:path>
            </a:pathLst>
          </a:cu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934222" y="762000"/>
            <a:ext cx="990600" cy="369332"/>
          </a:xfrm>
          <a:prstGeom prst="rect">
            <a:avLst/>
          </a:prstGeom>
          <a:noFill/>
        </p:spPr>
        <p:txBody>
          <a:bodyPr wrap="square" rtlCol="0">
            <a:spAutoFit/>
          </a:bodyPr>
          <a:lstStyle/>
          <a:p>
            <a:r>
              <a:rPr lang="en-US" b="1" dirty="0" smtClean="0">
                <a:solidFill>
                  <a:srgbClr val="FF0000"/>
                </a:solidFill>
              </a:rPr>
              <a:t>Amor</a:t>
            </a:r>
            <a:endParaRPr lang="en-US" b="1" dirty="0">
              <a:solidFill>
                <a:srgbClr val="FF0000"/>
              </a:solidFill>
            </a:endParaRPr>
          </a:p>
        </p:txBody>
      </p:sp>
      <p:sp>
        <p:nvSpPr>
          <p:cNvPr id="8" name="TextBox 7"/>
          <p:cNvSpPr txBox="1"/>
          <p:nvPr/>
        </p:nvSpPr>
        <p:spPr>
          <a:xfrm>
            <a:off x="1384177" y="1134006"/>
            <a:ext cx="304800" cy="1200329"/>
          </a:xfrm>
          <a:prstGeom prst="rect">
            <a:avLst/>
          </a:prstGeom>
          <a:noFill/>
        </p:spPr>
        <p:txBody>
          <a:bodyPr wrap="square" rtlCol="0">
            <a:spAutoFit/>
          </a:bodyPr>
          <a:lstStyle/>
          <a:p>
            <a:r>
              <a:rPr lang="en-US" b="1" dirty="0" smtClean="0">
                <a:solidFill>
                  <a:schemeClr val="accent6">
                    <a:lumMod val="75000"/>
                  </a:schemeClr>
                </a:solidFill>
              </a:rPr>
              <a:t>GOZO</a:t>
            </a:r>
            <a:endParaRPr lang="en-US" b="1" dirty="0">
              <a:solidFill>
                <a:schemeClr val="accent6">
                  <a:lumMod val="75000"/>
                </a:schemeClr>
              </a:solidFill>
            </a:endParaRPr>
          </a:p>
        </p:txBody>
      </p:sp>
      <p:sp>
        <p:nvSpPr>
          <p:cNvPr id="9" name="TextBox 8"/>
          <p:cNvSpPr txBox="1"/>
          <p:nvPr/>
        </p:nvSpPr>
        <p:spPr>
          <a:xfrm rot="-300000">
            <a:off x="2055846" y="1888870"/>
            <a:ext cx="1463040" cy="369332"/>
          </a:xfrm>
          <a:prstGeom prst="rect">
            <a:avLst/>
          </a:prstGeom>
          <a:noFill/>
        </p:spPr>
        <p:txBody>
          <a:bodyPr wrap="square" rtlCol="0">
            <a:spAutoFit/>
          </a:bodyPr>
          <a:lstStyle/>
          <a:p>
            <a:r>
              <a:rPr lang="en-US" b="1" dirty="0" smtClean="0">
                <a:solidFill>
                  <a:srgbClr val="7030A0"/>
                </a:solidFill>
              </a:rPr>
              <a:t>Paz</a:t>
            </a:r>
            <a:endParaRPr lang="en-US" b="1" dirty="0">
              <a:solidFill>
                <a:srgbClr val="7030A0"/>
              </a:solidFill>
            </a:endParaRPr>
          </a:p>
        </p:txBody>
      </p:sp>
      <p:sp>
        <p:nvSpPr>
          <p:cNvPr id="10" name="TextBox 9"/>
          <p:cNvSpPr txBox="1"/>
          <p:nvPr/>
        </p:nvSpPr>
        <p:spPr>
          <a:xfrm rot="240000">
            <a:off x="1763719" y="2259847"/>
            <a:ext cx="1447800" cy="369332"/>
          </a:xfrm>
          <a:prstGeom prst="rect">
            <a:avLst/>
          </a:prstGeom>
          <a:noFill/>
        </p:spPr>
        <p:txBody>
          <a:bodyPr wrap="square" rtlCol="0">
            <a:spAutoFit/>
          </a:bodyPr>
          <a:lstStyle/>
          <a:p>
            <a:r>
              <a:rPr lang="es-ES_tradnl" b="1" dirty="0" smtClean="0">
                <a:solidFill>
                  <a:srgbClr val="00B050"/>
                </a:solidFill>
              </a:rPr>
              <a:t>Benignidad</a:t>
            </a:r>
            <a:endParaRPr lang="es-ES_tradnl" b="1" dirty="0">
              <a:solidFill>
                <a:srgbClr val="00B050"/>
              </a:solidFill>
            </a:endParaRPr>
          </a:p>
        </p:txBody>
      </p:sp>
      <p:sp>
        <p:nvSpPr>
          <p:cNvPr id="11" name="TextBox 10"/>
          <p:cNvSpPr txBox="1"/>
          <p:nvPr/>
        </p:nvSpPr>
        <p:spPr>
          <a:xfrm>
            <a:off x="3319509" y="903744"/>
            <a:ext cx="381000" cy="3416320"/>
          </a:xfrm>
          <a:prstGeom prst="rect">
            <a:avLst/>
          </a:prstGeom>
          <a:noFill/>
        </p:spPr>
        <p:txBody>
          <a:bodyPr wrap="square" rtlCol="0">
            <a:spAutoFit/>
          </a:bodyPr>
          <a:lstStyle/>
          <a:p>
            <a:r>
              <a:rPr lang="en-US" b="1" dirty="0" smtClean="0">
                <a:solidFill>
                  <a:srgbClr val="FF66CC"/>
                </a:solidFill>
              </a:rPr>
              <a:t>MANSEDUMBRE</a:t>
            </a:r>
          </a:p>
          <a:p>
            <a:endParaRPr lang="en-US" b="1" dirty="0">
              <a:solidFill>
                <a:srgbClr val="FF66CC"/>
              </a:solidFill>
            </a:endParaRPr>
          </a:p>
        </p:txBody>
      </p:sp>
      <p:sp>
        <p:nvSpPr>
          <p:cNvPr id="12" name="TextBox 11"/>
          <p:cNvSpPr txBox="1"/>
          <p:nvPr/>
        </p:nvSpPr>
        <p:spPr>
          <a:xfrm>
            <a:off x="1143000" y="2667000"/>
            <a:ext cx="1587623" cy="369579"/>
          </a:xfrm>
          <a:prstGeom prst="rect">
            <a:avLst/>
          </a:prstGeom>
          <a:noFill/>
        </p:spPr>
        <p:txBody>
          <a:bodyPr wrap="square" rtlCol="0">
            <a:spAutoFit/>
          </a:bodyPr>
          <a:lstStyle/>
          <a:p>
            <a:r>
              <a:rPr lang="es-ES_tradnl" b="1" dirty="0" smtClean="0">
                <a:solidFill>
                  <a:srgbClr val="00B0F0"/>
                </a:solidFill>
              </a:rPr>
              <a:t>Paciencia</a:t>
            </a:r>
            <a:endParaRPr lang="es-ES_tradnl" b="1" dirty="0">
              <a:solidFill>
                <a:srgbClr val="00B0F0"/>
              </a:solidFill>
            </a:endParaRPr>
          </a:p>
        </p:txBody>
      </p:sp>
      <p:sp>
        <p:nvSpPr>
          <p:cNvPr id="13" name="TextBox 12"/>
          <p:cNvSpPr txBox="1"/>
          <p:nvPr/>
        </p:nvSpPr>
        <p:spPr>
          <a:xfrm>
            <a:off x="1181100" y="1371600"/>
            <a:ext cx="1828800" cy="369332"/>
          </a:xfrm>
          <a:prstGeom prst="rect">
            <a:avLst/>
          </a:prstGeom>
          <a:noFill/>
        </p:spPr>
        <p:txBody>
          <a:bodyPr wrap="square" rtlCol="0">
            <a:spAutoFit/>
          </a:bodyPr>
          <a:lstStyle/>
          <a:p>
            <a:r>
              <a:rPr lang="en-US" b="1" dirty="0"/>
              <a:t>B</a:t>
            </a:r>
            <a:r>
              <a:rPr lang="en-US" b="1" dirty="0" smtClean="0"/>
              <a:t>     NDAD</a:t>
            </a:r>
            <a:endParaRPr lang="en-US" b="1" dirty="0"/>
          </a:p>
        </p:txBody>
      </p:sp>
      <p:sp>
        <p:nvSpPr>
          <p:cNvPr id="14" name="TextBox 13"/>
          <p:cNvSpPr txBox="1"/>
          <p:nvPr/>
        </p:nvSpPr>
        <p:spPr>
          <a:xfrm rot="20811560">
            <a:off x="2470241" y="3055017"/>
            <a:ext cx="774623" cy="369332"/>
          </a:xfrm>
          <a:prstGeom prst="rect">
            <a:avLst/>
          </a:prstGeom>
          <a:noFill/>
        </p:spPr>
        <p:txBody>
          <a:bodyPr wrap="square" rtlCol="0">
            <a:spAutoFit/>
          </a:bodyPr>
          <a:lstStyle/>
          <a:p>
            <a:r>
              <a:rPr lang="en-US" b="1" dirty="0" smtClean="0"/>
              <a:t>Fe</a:t>
            </a:r>
            <a:endParaRPr lang="en-US" b="1" dirty="0"/>
          </a:p>
        </p:txBody>
      </p:sp>
      <p:sp>
        <p:nvSpPr>
          <p:cNvPr id="15" name="TextBox 14"/>
          <p:cNvSpPr txBox="1"/>
          <p:nvPr/>
        </p:nvSpPr>
        <p:spPr>
          <a:xfrm rot="21271468">
            <a:off x="1385543" y="3505066"/>
            <a:ext cx="1611977" cy="369332"/>
          </a:xfrm>
          <a:prstGeom prst="rect">
            <a:avLst/>
          </a:prstGeom>
          <a:noFill/>
        </p:spPr>
        <p:txBody>
          <a:bodyPr wrap="square" rtlCol="0">
            <a:spAutoFit/>
          </a:bodyPr>
          <a:lstStyle/>
          <a:p>
            <a:r>
              <a:rPr lang="es-ES_tradnl" b="1" dirty="0" smtClean="0">
                <a:solidFill>
                  <a:srgbClr val="0033CC"/>
                </a:solidFill>
              </a:rPr>
              <a:t>Templanza</a:t>
            </a:r>
            <a:endParaRPr lang="es-ES_tradnl" b="1" dirty="0">
              <a:solidFill>
                <a:srgbClr val="0033CC"/>
              </a:solidFill>
            </a:endParaRPr>
          </a:p>
        </p:txBody>
      </p:sp>
    </p:spTree>
    <p:extLst>
      <p:ext uri="{BB962C8B-B14F-4D97-AF65-F5344CB8AC3E}">
        <p14:creationId xmlns:p14="http://schemas.microsoft.com/office/powerpoint/2010/main" val="1238130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7924800" cy="2739211"/>
          </a:xfrm>
          <a:prstGeom prst="rect">
            <a:avLst/>
          </a:prstGeom>
          <a:noFill/>
        </p:spPr>
        <p:txBody>
          <a:bodyPr wrap="square" rtlCol="0">
            <a:spAutoFit/>
          </a:bodyPr>
          <a:lstStyle/>
          <a:p>
            <a:r>
              <a:rPr lang="es-ES_tradnl" sz="2800" dirty="0" smtClean="0"/>
              <a:t>Nos encontramos a nosotros mismos</a:t>
            </a:r>
          </a:p>
          <a:p>
            <a:endParaRPr lang="es-ES_tradnl" dirty="0" smtClean="0"/>
          </a:p>
          <a:p>
            <a:endParaRPr lang="es-ES_tradnl" dirty="0" smtClean="0"/>
          </a:p>
          <a:p>
            <a:pPr marL="285750" indent="-285750">
              <a:buFont typeface="Arial" panose="020B0604020202020204" pitchFamily="34" charset="0"/>
              <a:buChar char="•"/>
            </a:pPr>
            <a:r>
              <a:rPr lang="es-ES_tradnl" dirty="0" smtClean="0"/>
              <a:t>involucrados en compromisos de lealtad, </a:t>
            </a:r>
          </a:p>
          <a:p>
            <a:endParaRPr lang="es-ES_tradnl" dirty="0" smtClean="0"/>
          </a:p>
          <a:p>
            <a:pPr marL="285750" indent="-285750">
              <a:buFont typeface="Arial" panose="020B0604020202020204" pitchFamily="34" charset="0"/>
              <a:buChar char="•"/>
            </a:pPr>
            <a:r>
              <a:rPr lang="es-ES_tradnl" dirty="0" smtClean="0"/>
              <a:t>sin necesidad de abrirnos un camino a la fuerza en la vida, </a:t>
            </a:r>
          </a:p>
          <a:p>
            <a:pPr marL="285750" indent="-285750">
              <a:buFont typeface="Arial" panose="020B0604020202020204" pitchFamily="34" charset="0"/>
              <a:buChar char="•"/>
            </a:pPr>
            <a:endParaRPr lang="es-ES_tradnl" dirty="0" smtClean="0"/>
          </a:p>
          <a:p>
            <a:pPr marL="285750" indent="-285750">
              <a:buFont typeface="Arial" panose="020B0604020202020204" pitchFamily="34" charset="0"/>
              <a:buChar char="•"/>
            </a:pPr>
            <a:r>
              <a:rPr lang="es-ES_tradnl" dirty="0" smtClean="0"/>
              <a:t>capaces de dirigir y manejar nuestras energías sabiamente. </a:t>
            </a:r>
          </a:p>
          <a:p>
            <a:endParaRPr lang="en-US" dirty="0"/>
          </a:p>
        </p:txBody>
      </p:sp>
    </p:spTree>
    <p:extLst>
      <p:ext uri="{BB962C8B-B14F-4D97-AF65-F5344CB8AC3E}">
        <p14:creationId xmlns:p14="http://schemas.microsoft.com/office/powerpoint/2010/main" val="47626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5" end="5"/>
                                            </p:txEl>
                                          </p:spTgt>
                                        </p:tgtEl>
                                        <p:attrNameLst>
                                          <p:attrName>style.visibility</p:attrName>
                                        </p:attrNameLst>
                                      </p:cBhvr>
                                      <p:to>
                                        <p:strVal val="visible"/>
                                      </p:to>
                                    </p:set>
                                    <p:animEffect transition="in" filter="fade">
                                      <p:cBhvr>
                                        <p:cTn id="14" dur="1000"/>
                                        <p:tgtEl>
                                          <p:spTgt spid="2">
                                            <p:txEl>
                                              <p:pRg st="5" end="5"/>
                                            </p:txEl>
                                          </p:spTgt>
                                        </p:tgtEl>
                                      </p:cBhvr>
                                    </p:animEffect>
                                    <p:anim calcmode="lin" valueType="num">
                                      <p:cBhvr>
                                        <p:cTn id="1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Effect transition="in" filter="fade">
                                      <p:cBhvr>
                                        <p:cTn id="21" dur="1000"/>
                                        <p:tgtEl>
                                          <p:spTgt spid="2">
                                            <p:txEl>
                                              <p:pRg st="7" end="7"/>
                                            </p:txEl>
                                          </p:spTgt>
                                        </p:tgtEl>
                                      </p:cBhvr>
                                    </p:animEffect>
                                    <p:anim calcmode="lin" valueType="num">
                                      <p:cBhvr>
                                        <p:cTn id="2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3000"/>
            <a:ext cx="8001000" cy="3139321"/>
          </a:xfrm>
          <a:prstGeom prst="rect">
            <a:avLst/>
          </a:prstGeom>
          <a:noFill/>
        </p:spPr>
        <p:txBody>
          <a:bodyPr wrap="square" rtlCol="0">
            <a:spAutoFit/>
          </a:bodyPr>
          <a:lstStyle/>
          <a:p>
            <a:pPr algn="ctr"/>
            <a:endParaRPr lang="en-US" sz="2000" dirty="0" smtClean="0"/>
          </a:p>
          <a:p>
            <a:pPr algn="ctr"/>
            <a:endParaRPr lang="en-US" sz="2000" dirty="0"/>
          </a:p>
          <a:p>
            <a:pPr algn="ctr"/>
            <a:endParaRPr lang="en-US" sz="2000" dirty="0" smtClean="0"/>
          </a:p>
          <a:p>
            <a:pPr algn="ctr"/>
            <a:endParaRPr lang="en-US" sz="2000" dirty="0"/>
          </a:p>
          <a:p>
            <a:pPr algn="ctr"/>
            <a:endParaRPr lang="en-US" sz="2000" dirty="0" smtClean="0"/>
          </a:p>
          <a:p>
            <a:pPr algn="ctr"/>
            <a:r>
              <a:rPr lang="es-ES_tradnl" sz="2000" dirty="0" smtClean="0"/>
              <a:t>El legalismo es incapaz de producirlo.</a:t>
            </a:r>
          </a:p>
          <a:p>
            <a:pPr algn="ctr"/>
            <a:endParaRPr lang="es-ES_tradnl" sz="2000" dirty="0" smtClean="0"/>
          </a:p>
          <a:p>
            <a:pPr algn="ctr"/>
            <a:endParaRPr lang="es-ES_tradnl" sz="2000" dirty="0" smtClean="0"/>
          </a:p>
          <a:p>
            <a:pPr algn="ctr"/>
            <a:r>
              <a:rPr lang="es-ES_tradnl" sz="2000" dirty="0" smtClean="0"/>
              <a:t>Solo estorba. </a:t>
            </a:r>
          </a:p>
          <a:p>
            <a:endParaRPr lang="es-ES_tradnl" dirty="0"/>
          </a:p>
        </p:txBody>
      </p:sp>
    </p:spTree>
    <p:extLst>
      <p:ext uri="{BB962C8B-B14F-4D97-AF65-F5344CB8AC3E}">
        <p14:creationId xmlns:p14="http://schemas.microsoft.com/office/powerpoint/2010/main" val="259844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8" end="8"/>
                                            </p:txEl>
                                          </p:spTgt>
                                        </p:tgtEl>
                                        <p:attrNameLst>
                                          <p:attrName>style.visibility</p:attrName>
                                        </p:attrNameLst>
                                      </p:cBhvr>
                                      <p:to>
                                        <p:strVal val="visible"/>
                                      </p:to>
                                    </p:set>
                                    <p:animEffect transition="in" filter="fade">
                                      <p:cBhvr>
                                        <p:cTn id="14" dur="1000"/>
                                        <p:tgtEl>
                                          <p:spTgt spid="2">
                                            <p:txEl>
                                              <p:pRg st="8" end="8"/>
                                            </p:txEl>
                                          </p:spTgt>
                                        </p:tgtEl>
                                      </p:cBhvr>
                                    </p:animEffect>
                                    <p:anim calcmode="lin" valueType="num">
                                      <p:cBhvr>
                                        <p:cTn id="15"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395</TotalTime>
  <Words>1039</Words>
  <Application>Microsoft Office PowerPoint</Application>
  <PresentationFormat>On-screen Show (4:3)</PresentationFormat>
  <Paragraphs>99</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2</vt:lpstr>
      <vt:lpstr>Austin</vt:lpstr>
      <vt:lpstr>¿De cuál árbol está usted comiendo?</vt:lpstr>
      <vt:lpstr>Árbol de la carne</vt:lpstr>
      <vt:lpstr>PowerPoint Presentation</vt:lpstr>
      <vt:lpstr>Gálatas 5:19-21MSG*</vt:lpstr>
      <vt:lpstr>PowerPoint Presentation</vt:lpstr>
      <vt:lpstr>El camino no elegido por Robert Frost </vt:lpstr>
      <vt:lpstr>Gálatas 5:22 MSG*</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Sanders</dc:creator>
  <cp:lastModifiedBy>Martha Stanley</cp:lastModifiedBy>
  <cp:revision>43</cp:revision>
  <dcterms:created xsi:type="dcterms:W3CDTF">2014-03-20T22:14:17Z</dcterms:created>
  <dcterms:modified xsi:type="dcterms:W3CDTF">2015-06-03T16:22:33Z</dcterms:modified>
</cp:coreProperties>
</file>