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264" r:id="rId4"/>
    <p:sldId id="258" r:id="rId5"/>
    <p:sldId id="259" r:id="rId6"/>
    <p:sldId id="265" r:id="rId7"/>
    <p:sldId id="260" r:id="rId8"/>
    <p:sldId id="261" r:id="rId9"/>
    <p:sldId id="262" r:id="rId10"/>
    <p:sldId id="263"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8" autoAdjust="0"/>
    <p:restoredTop sz="94610" autoAdjust="0"/>
  </p:normalViewPr>
  <p:slideViewPr>
    <p:cSldViewPr>
      <p:cViewPr varScale="1">
        <p:scale>
          <a:sx n="66" d="100"/>
          <a:sy n="66" d="100"/>
        </p:scale>
        <p:origin x="128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pt-BR" altLang="en-US"/>
          </a:p>
        </p:txBody>
      </p:sp>
      <p:sp>
        <p:nvSpPr>
          <p:cNvPr id="2355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fld id="{EB0C99AF-E2F2-4953-A84E-FCAA16C48537}" type="datetimeFigureOut">
              <a:rPr lang="pt-BR" altLang="en-US"/>
              <a:pPr/>
              <a:t>03/06/2015</a:t>
            </a:fld>
            <a:endParaRPr lang="pt-BR" altLang="en-US"/>
          </a:p>
        </p:txBody>
      </p:sp>
      <p:sp>
        <p:nvSpPr>
          <p:cNvPr id="2355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pt-BR" altLang="en-US"/>
          </a:p>
        </p:txBody>
      </p:sp>
      <p:sp>
        <p:nvSpPr>
          <p:cNvPr id="2355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3407381-989E-4CDF-BF12-C04F929F2BA7}" type="slidenum">
              <a:rPr lang="pt-BR" altLang="en-US"/>
              <a:pPr/>
              <a:t>‹#›</a:t>
            </a:fld>
            <a:endParaRPr lang="pt-BR" altLang="en-US"/>
          </a:p>
        </p:txBody>
      </p:sp>
    </p:spTree>
    <p:extLst>
      <p:ext uri="{BB962C8B-B14F-4D97-AF65-F5344CB8AC3E}">
        <p14:creationId xmlns:p14="http://schemas.microsoft.com/office/powerpoint/2010/main" val="2975658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1412E7E3-C102-4E91-AA4E-C5C443FEB7ED}" type="datetimeFigureOut">
              <a:rPr lang="en-US"/>
              <a:pPr>
                <a:defRPr/>
              </a:pPr>
              <a:t>6/3/2015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4D2CE546-E7A7-4161-8E5D-4BF67A8F8B80}" type="slidenum">
              <a:rPr lang="en-US"/>
              <a:pPr>
                <a:defRPr/>
              </a:pPr>
              <a:t>‹#›</a:t>
            </a:fld>
            <a:endParaRPr lang="en-US"/>
          </a:p>
        </p:txBody>
      </p:sp>
    </p:spTree>
    <p:extLst>
      <p:ext uri="{BB962C8B-B14F-4D97-AF65-F5344CB8AC3E}">
        <p14:creationId xmlns:p14="http://schemas.microsoft.com/office/powerpoint/2010/main" val="32521363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t-BR" altLang="en-US" smtClean="0"/>
              <a:t>A base bíblica para esse estudo é Gálatas 5:19-26. O objetivo é enxergar que, dentro da liberdade pela qual Cristo comprou para nós, (2 Cor. 3:17; Gal. 5:1,13; Tiago 1:25, I Pedro 2:16) não devemos usá-la, ou usar  esse privilégio, de forma que não agrade a Deus. Isso se compara ao mandamento dado por Deus a Adão e Eva, no Jardim do Éden, em Gênesis 2:16-17. Já experimentamos em primeira mão a consequência por eles terem comido o fruto da árvore que Deus havia proibido, portanto, nos encontramos na mesma situação diariamente. Comemos dos Frutos da Carne, como encontramos em Gálatas 5:19-21, ou comemos dos Frutos do Espírito, como encontrados em Gálatas 5:22-26?  Coma dos Frutos do Espírito.</a:t>
            </a: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63E0A1CE-8416-44A1-B1E0-4E231091265F}" type="slidenum">
              <a:rPr lang="en-US" altLang="en-US">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2601533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altLang="en-US" smtClean="0"/>
          </a:p>
        </p:txBody>
      </p:sp>
    </p:spTree>
    <p:extLst>
      <p:ext uri="{BB962C8B-B14F-4D97-AF65-F5344CB8AC3E}">
        <p14:creationId xmlns:p14="http://schemas.microsoft.com/office/powerpoint/2010/main" val="493534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t-BR" altLang="en-US" smtClean="0"/>
              <a:t>Aqui estão alguns dos frutos da carne.</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3619508-D925-4E59-BBD6-2E0C11E394F7}" type="slidenum">
              <a:rPr lang="en-US" altLang="en-US">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4268755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t-BR" altLang="en-US" smtClean="0"/>
              <a:t>Enquanto o slide anterior era colorido e pode ter sido um pouco atraente, fazendo com que você achasse que não poderia haver mal algum…e foi isso que Eva pensou, ainda sim a mordida prendeu o hoem numa cultura de visitação, com a necessidade de sacrifício para o pecado. O caminho da carne é a morte. O caminho do espírito é vida!</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5E0231E5-F5F6-44E1-B4C2-50604C4D1121}" type="slidenum">
              <a:rPr lang="en-US" altLang="en-US">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1101553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t-BR" altLang="en-US" smtClean="0"/>
              <a:t>Para ver toda a feiura da natureza do velho homem, vamos ler Gálatas 5:19-21 na Bíblia A Mensagem. É interessante que essa versão fala que o fruto da carne é resultado do homem tentar fazer tudo à sua maneira.</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6689008-AF72-469F-A1F7-F3A21D4A3C2C}" type="slidenum">
              <a:rPr lang="en-US" altLang="en-US">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3327912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t-BR" altLang="en-US" smtClean="0"/>
              <a:t>Cristo morreu para nos ver livres da lei do pecado e da morte. Quando pedimos para que Ele seja parte da nossa vida, nossos pés são colocados sobre um caminho mais elevado. Nos colocamos em Seus caminhos. Seguimos Seu Espírito. Deixamos de lado as obras da carne. No entanto, como Deus não queria que um povo  têm nenhuma escolha, Ele nos deu o livre arbítrio e podemos desperdiçar a nossa herança ou crescer para andar na plenitude dele. Diariamente nós temos uma escolha.</a:t>
            </a:r>
          </a:p>
          <a:p>
            <a:r>
              <a:rPr lang="pt-BR" altLang="en-US" smtClean="0"/>
              <a:t/>
            </a:r>
            <a:br>
              <a:rPr lang="pt-BR" altLang="en-US" smtClean="0"/>
            </a:br>
            <a:endParaRPr lang="en-US" alt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4A6EAA7B-9646-4F2E-9608-3AC236E17BE7}" type="slidenum">
              <a:rPr lang="en-US" altLang="en-US">
                <a:latin typeface="Calibri" panose="020F0502020204030204" pitchFamily="34" charset="0"/>
              </a:rPr>
              <a:pPr fontAlgn="base">
                <a:spcBef>
                  <a:spcPct val="0"/>
                </a:spcBef>
                <a:spcAft>
                  <a:spcPct val="0"/>
                </a:spcAft>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878554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t-BR" altLang="en-US" smtClean="0"/>
              <a:t>E se Robert Frost estivesse falando sobre o que nos aparece, diariamente, em cada situação? Tomamos o caminho que leva à árvore com o fruto da carne, ou o outro caminho que leva à árvore do Fruto do Espírito? Pense, por um momento, na sua própria vida. Dois caminhos aparecem à sua frente, em cada situação. Há algum bem percorrido? Há algum menos percorrido? Será que escolher o caminho bem percorrido leva à argumentos, julgamentos, críticas, cinismo, mágoas? E se tomar a decisão de percorrer o caminho menos percorrido fizesse toda a diferença em sua vida. E se uma resposta amável acabasse com a ira? E se o amor incondicional derretesse corações duros? E se preferir aos outros ao invés de você mesmo mudasse a atmosfera de um encontro? E se?</a:t>
            </a: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72A1B173-CDCF-43E4-88D7-130AEEC53A82}" type="slidenum">
              <a:rPr lang="en-US" altLang="en-US">
                <a:latin typeface="Calibri" panose="020F0502020204030204" pitchFamily="34" charset="0"/>
              </a:rPr>
              <a:pPr fontAlgn="base">
                <a:spcBef>
                  <a:spcPct val="0"/>
                </a:spcBef>
                <a:spcAft>
                  <a:spcPct val="0"/>
                </a:spcAft>
              </a:pPr>
              <a:t>6</a:t>
            </a:fld>
            <a:endParaRPr lang="en-US" altLang="en-US">
              <a:latin typeface="Calibri" panose="020F0502020204030204" pitchFamily="34" charset="0"/>
            </a:endParaRPr>
          </a:p>
        </p:txBody>
      </p:sp>
    </p:spTree>
    <p:extLst>
      <p:ext uri="{BB962C8B-B14F-4D97-AF65-F5344CB8AC3E}">
        <p14:creationId xmlns:p14="http://schemas.microsoft.com/office/powerpoint/2010/main" val="3738946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Os </a:t>
            </a:r>
            <a:r>
              <a:rPr lang="pt-BR" altLang="en-US" smtClean="0"/>
              <a:t>Frutos do Espírito…não há defesa contra os Frutos……em cada situação, eles são a melhor escolha.  </a:t>
            </a:r>
            <a:br>
              <a:rPr lang="pt-BR" altLang="en-US" smtClean="0"/>
            </a:br>
            <a:r>
              <a:rPr lang="pt-BR" altLang="en-US" smtClean="0"/>
              <a:t>Add the following to the paragraph under “Gálatas”: “Mas o que acontece quando vivemos à maneira de Deus? Ele traz presentes</a:t>
            </a:r>
            <a:br>
              <a:rPr lang="pt-BR" altLang="en-US" smtClean="0"/>
            </a:br>
            <a:r>
              <a:rPr lang="pt-BR" altLang="en-US" smtClean="0"/>
              <a:t>para as nossas vidas, de forma parecida com quem os frutos aparecem no pomar – coisas como o afeto pelos outros, vida exuberante, serenidade. Criamos um desejo de nos apegarmos, um senso de compaixão no coração, e uma convicção de que uma santidade básica permeie coisas e pessoas.”</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180EEAAB-3F9B-4C90-A452-D6229D4EE4BF}" type="slidenum">
              <a:rPr lang="en-US" altLang="en-US">
                <a:latin typeface="Calibri" panose="020F0502020204030204" pitchFamily="34" charset="0"/>
              </a:rPr>
              <a:pPr fontAlgn="base">
                <a:spcBef>
                  <a:spcPct val="0"/>
                </a:spcBef>
                <a:spcAft>
                  <a:spcPct val="0"/>
                </a:spcAft>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3453370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altLang="en-US" smtClean="0"/>
          </a:p>
        </p:txBody>
      </p:sp>
    </p:spTree>
    <p:extLst>
      <p:ext uri="{BB962C8B-B14F-4D97-AF65-F5344CB8AC3E}">
        <p14:creationId xmlns:p14="http://schemas.microsoft.com/office/powerpoint/2010/main" val="2305001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altLang="en-US" smtClean="0"/>
          </a:p>
        </p:txBody>
      </p:sp>
    </p:spTree>
    <p:extLst>
      <p:ext uri="{BB962C8B-B14F-4D97-AF65-F5344CB8AC3E}">
        <p14:creationId xmlns:p14="http://schemas.microsoft.com/office/powerpoint/2010/main" val="1025283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0"/>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39"/>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29" name="Group 5"/>
              <p:cNvGrpSpPr>
                <a:grpSpLocks/>
              </p:cNvGrpSpPr>
              <p:nvPr/>
            </p:nvGrpSpPr>
            <p:grpSpPr bwMode="auto">
              <a:xfrm>
                <a:off x="422910" y="0"/>
                <a:ext cx="2514600" cy="6858000"/>
                <a:chOff x="0" y="0"/>
                <a:chExt cx="2514600" cy="6858000"/>
              </a:xfrm>
            </p:grpSpPr>
            <p:sp>
              <p:nvSpPr>
                <p:cNvPr id="37" name="Rectangle 36"/>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Rectangle 37"/>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38"/>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33"/>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Rectangle 34"/>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1" name="Rectangle 30"/>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ectangle 31"/>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32"/>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 name="Freeform 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7" name="Freeform 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Hexagon 1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Hexagon 1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12"/>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13"/>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14"/>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Freeform 15"/>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Hexagon 16"/>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17"/>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18"/>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19"/>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20"/>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21"/>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22"/>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23"/>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24"/>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Freeform 25"/>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26"/>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3" name="Rectangle 42"/>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Rectangle 43"/>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4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smtClean="0"/>
            </a:lvl1pPr>
          </a:lstStyle>
          <a:p>
            <a:pPr>
              <a:defRPr/>
            </a:pPr>
            <a:fld id="{FF88ED53-0E45-4901-8BFD-554957C6FB45}" type="datetimeFigureOut">
              <a:rPr lang="en-US"/>
              <a:pPr>
                <a:defRPr/>
              </a:pPr>
              <a:t>6/3/2015</a:t>
            </a:fld>
            <a:endParaRPr lang="en-US"/>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n-US"/>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5EF96836-8473-4337-BCC3-559BC7F18D42}" type="slidenum">
              <a:rPr lang="en-US"/>
              <a:pPr>
                <a:defRPr/>
              </a:pPr>
              <a:t>‹#›</a:t>
            </a:fld>
            <a:endParaRPr lang="en-US"/>
          </a:p>
        </p:txBody>
      </p:sp>
    </p:spTree>
    <p:extLst>
      <p:ext uri="{BB962C8B-B14F-4D97-AF65-F5344CB8AC3E}">
        <p14:creationId xmlns:p14="http://schemas.microsoft.com/office/powerpoint/2010/main" val="3482853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504817-8822-4A5D-9C52-DB74D9D5F724}" type="datetimeFigureOut">
              <a:rPr lang="en-US"/>
              <a:pPr>
                <a:defRPr/>
              </a:pPr>
              <a:t>6/3/2015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45405F-02D7-4B04-9DC8-2FAB32323161}" type="slidenum">
              <a:rPr lang="en-US"/>
              <a:pPr>
                <a:defRPr/>
              </a:pPr>
              <a:t>‹#›</a:t>
            </a:fld>
            <a:endParaRPr lang="en-US"/>
          </a:p>
        </p:txBody>
      </p:sp>
    </p:spTree>
    <p:extLst>
      <p:ext uri="{BB962C8B-B14F-4D97-AF65-F5344CB8AC3E}">
        <p14:creationId xmlns:p14="http://schemas.microsoft.com/office/powerpoint/2010/main" val="2025304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6DB664-3E08-45AB-9ECB-8BAC52FFF677}" type="datetimeFigureOut">
              <a:rPr lang="en-US"/>
              <a:pPr>
                <a:defRPr/>
              </a:pPr>
              <a:t>6/3/2015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F54B05-89A3-4E82-8671-BE19B31AB684}" type="slidenum">
              <a:rPr lang="en-US"/>
              <a:pPr>
                <a:defRPr/>
              </a:pPr>
              <a:t>‹#›</a:t>
            </a:fld>
            <a:endParaRPr lang="en-US"/>
          </a:p>
        </p:txBody>
      </p:sp>
    </p:spTree>
    <p:extLst>
      <p:ext uri="{BB962C8B-B14F-4D97-AF65-F5344CB8AC3E}">
        <p14:creationId xmlns:p14="http://schemas.microsoft.com/office/powerpoint/2010/main" val="17041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0FA3F78-5730-4035-A324-1B25BF8C8B3F}" type="datetimeFigureOut">
              <a:rPr lang="en-US"/>
              <a:pPr>
                <a:defRPr/>
              </a:pPr>
              <a:t>6/3/2015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F3636F-E688-4798-90CB-0D86AE776DFD}" type="slidenum">
              <a:rPr lang="en-US"/>
              <a:pPr>
                <a:defRPr/>
              </a:pPr>
              <a:t>‹#›</a:t>
            </a:fld>
            <a:endParaRPr lang="en-US"/>
          </a:p>
        </p:txBody>
      </p:sp>
    </p:spTree>
    <p:extLst>
      <p:ext uri="{BB962C8B-B14F-4D97-AF65-F5344CB8AC3E}">
        <p14:creationId xmlns:p14="http://schemas.microsoft.com/office/powerpoint/2010/main" val="1828912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4F27534-03DA-496D-9651-13EA29B51278}" type="datetimeFigureOut">
              <a:rPr lang="en-US"/>
              <a:pPr>
                <a:defRPr/>
              </a:pPr>
              <a:t>6/3/2015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D3C6D6-2482-45D0-965E-C125A6BA6D4C}" type="slidenum">
              <a:rPr lang="en-US"/>
              <a:pPr>
                <a:defRPr/>
              </a:pPr>
              <a:t>‹#›</a:t>
            </a:fld>
            <a:endParaRPr lang="en-US"/>
          </a:p>
        </p:txBody>
      </p:sp>
    </p:spTree>
    <p:extLst>
      <p:ext uri="{BB962C8B-B14F-4D97-AF65-F5344CB8AC3E}">
        <p14:creationId xmlns:p14="http://schemas.microsoft.com/office/powerpoint/2010/main" val="1300984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EDFCD839-F908-47D5-86F7-716FDF85343E}" type="datetimeFigureOut">
              <a:rPr lang="en-US"/>
              <a:pPr>
                <a:defRPr/>
              </a:pPr>
              <a:t>6/3/2015</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E4865BC2-62BB-4E59-913F-6D411C40BB17}" type="slidenum">
              <a:rPr lang="en-US"/>
              <a:pPr>
                <a:defRPr/>
              </a:pPr>
              <a:t>‹#›</a:t>
            </a:fld>
            <a:endParaRPr lang="en-US"/>
          </a:p>
        </p:txBody>
      </p:sp>
    </p:spTree>
    <p:extLst>
      <p:ext uri="{BB962C8B-B14F-4D97-AF65-F5344CB8AC3E}">
        <p14:creationId xmlns:p14="http://schemas.microsoft.com/office/powerpoint/2010/main" val="3378313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654AC6D-E4FE-4BA9-92CF-1099E4C76765}" type="datetimeFigureOut">
              <a:rPr lang="en-US"/>
              <a:pPr>
                <a:defRPr/>
              </a:pPr>
              <a:t>6/3/2015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91C1194-6C26-4872-84F0-926084F2518A}" type="slidenum">
              <a:rPr lang="en-US"/>
              <a:pPr>
                <a:defRPr/>
              </a:pPr>
              <a:t>‹#›</a:t>
            </a:fld>
            <a:endParaRPr lang="en-US"/>
          </a:p>
        </p:txBody>
      </p:sp>
    </p:spTree>
    <p:extLst>
      <p:ext uri="{BB962C8B-B14F-4D97-AF65-F5344CB8AC3E}">
        <p14:creationId xmlns:p14="http://schemas.microsoft.com/office/powerpoint/2010/main" val="114595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A622920-F837-4844-AE28-D6C160D30561}" type="datetimeFigureOut">
              <a:rPr lang="en-US"/>
              <a:pPr>
                <a:defRPr/>
              </a:pPr>
              <a:t>6/3/2015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8B8D8B1-3A4D-4D2A-8FDB-2E7F122B6BEE}" type="slidenum">
              <a:rPr lang="en-US"/>
              <a:pPr>
                <a:defRPr/>
              </a:pPr>
              <a:t>‹#›</a:t>
            </a:fld>
            <a:endParaRPr lang="en-US"/>
          </a:p>
        </p:txBody>
      </p:sp>
    </p:spTree>
    <p:extLst>
      <p:ext uri="{BB962C8B-B14F-4D97-AF65-F5344CB8AC3E}">
        <p14:creationId xmlns:p14="http://schemas.microsoft.com/office/powerpoint/2010/main" val="1789751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24BCB64-3009-4D64-9397-99FAFC9DDB58}" type="datetimeFigureOut">
              <a:rPr lang="en-US"/>
              <a:pPr>
                <a:defRPr/>
              </a:pPr>
              <a:t>6/3/2015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DAD866E-2E22-4DD9-BB07-5C6DAF97126E}" type="slidenum">
              <a:rPr lang="en-US"/>
              <a:pPr>
                <a:defRPr/>
              </a:pPr>
              <a:t>‹#›</a:t>
            </a:fld>
            <a:endParaRPr lang="en-US"/>
          </a:p>
        </p:txBody>
      </p:sp>
    </p:spTree>
    <p:extLst>
      <p:ext uri="{BB962C8B-B14F-4D97-AF65-F5344CB8AC3E}">
        <p14:creationId xmlns:p14="http://schemas.microsoft.com/office/powerpoint/2010/main" val="862879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CFF29D6E-44B6-4B64-ACB2-3DB864AF8C7B}" type="datetimeFigureOut">
              <a:rPr lang="en-US"/>
              <a:pPr>
                <a:defRPr/>
              </a:pPr>
              <a:t>6/3/2015</a:t>
            </a:fld>
            <a:endParaRPr lang="en-US"/>
          </a:p>
        </p:txBody>
      </p:sp>
      <p:sp>
        <p:nvSpPr>
          <p:cNvPr id="49" name="Slide Number Placeholder 6"/>
          <p:cNvSpPr>
            <a:spLocks noGrp="1"/>
          </p:cNvSpPr>
          <p:nvPr>
            <p:ph type="sldNum" sz="quarter" idx="11"/>
          </p:nvPr>
        </p:nvSpPr>
        <p:spPr/>
        <p:txBody>
          <a:bodyPr/>
          <a:lstStyle>
            <a:lvl1pPr>
              <a:defRPr/>
            </a:lvl1pPr>
          </a:lstStyle>
          <a:p>
            <a:pPr>
              <a:defRPr/>
            </a:pPr>
            <a:fld id="{D315D661-D374-496D-9652-B865946CC64F}" type="slidenum">
              <a:rPr lang="en-US"/>
              <a:pPr>
                <a:defRPr/>
              </a:pPr>
              <a:t>‹#›</a:t>
            </a:fld>
            <a:endParaRPr lang="en-US"/>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n-US"/>
          </a:p>
        </p:txBody>
      </p:sp>
    </p:spTree>
    <p:extLst>
      <p:ext uri="{BB962C8B-B14F-4D97-AF65-F5344CB8AC3E}">
        <p14:creationId xmlns:p14="http://schemas.microsoft.com/office/powerpoint/2010/main" val="307620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EA9F1A94-D872-46BC-9AF7-54DE5E340F06}" type="datetimeFigureOut">
              <a:rPr lang="en-US"/>
              <a:pPr>
                <a:defRPr/>
              </a:pPr>
              <a:t>6/3/2015</a:t>
            </a:fld>
            <a:endParaRPr lang="en-US"/>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n-US"/>
          </a:p>
        </p:txBody>
      </p:sp>
      <p:sp>
        <p:nvSpPr>
          <p:cNvPr id="50" name="Slide Number Placeholder 6"/>
          <p:cNvSpPr>
            <a:spLocks noGrp="1"/>
          </p:cNvSpPr>
          <p:nvPr>
            <p:ph type="sldNum" sz="quarter" idx="12"/>
          </p:nvPr>
        </p:nvSpPr>
        <p:spPr/>
        <p:txBody>
          <a:bodyPr/>
          <a:lstStyle>
            <a:lvl1pPr>
              <a:defRPr/>
            </a:lvl1pPr>
          </a:lstStyle>
          <a:p>
            <a:pPr>
              <a:defRPr/>
            </a:pPr>
            <a:fld id="{872B4993-2747-423B-9F5C-FB1D9FEC5C87}" type="slidenum">
              <a:rPr lang="en-US"/>
              <a:pPr>
                <a:defRPr/>
              </a:pPr>
              <a:t>‹#›</a:t>
            </a:fld>
            <a:endParaRPr lang="en-US"/>
          </a:p>
        </p:txBody>
      </p:sp>
    </p:spTree>
    <p:extLst>
      <p:ext uri="{BB962C8B-B14F-4D97-AF65-F5344CB8AC3E}">
        <p14:creationId xmlns:p14="http://schemas.microsoft.com/office/powerpoint/2010/main" val="3503838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C2F35F"/>
            </a:gs>
            <a:gs pos="62000">
              <a:srgbClr val="92BE3F"/>
            </a:gs>
            <a:gs pos="100000">
              <a:srgbClr val="80A33D"/>
            </a:gs>
          </a:gsLst>
          <a:lin ang="5400000"/>
        </a:gradFill>
        <a:effectLst/>
      </p:bgPr>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1" name="Text Placeholder 2"/>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rgbClr val="FEFEFE"/>
                </a:solidFill>
                <a:latin typeface="+mn-lt"/>
              </a:defRPr>
            </a:lvl1pPr>
          </a:lstStyle>
          <a:p>
            <a:pPr>
              <a:defRPr/>
            </a:pPr>
            <a:fld id="{77126D72-30C0-45E4-9E9D-396763B68235}" type="datetimeFigureOut">
              <a:rPr lang="en-US"/>
              <a:pPr>
                <a:defRPr/>
              </a:pPr>
              <a:t>6/3/2015</a:t>
            </a:fld>
            <a:endParaRPr lang="en-US"/>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accent1"/>
                </a:solidFill>
                <a:latin typeface="+mn-lt"/>
              </a:defRPr>
            </a:lvl1pPr>
          </a:lstStyle>
          <a:p>
            <a:pPr>
              <a:defRPr/>
            </a:pPr>
            <a:endParaRPr lang="en-US"/>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rgbClr val="FEFEFE"/>
                </a:solidFill>
                <a:latin typeface="+mn-lt"/>
              </a:defRPr>
            </a:lvl1pPr>
          </a:lstStyle>
          <a:p>
            <a:pPr>
              <a:defRPr/>
            </a:pPr>
            <a:fld id="{F89471C1-9B6D-4E09-BB89-FAEC9238D1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5" r:id="rId2"/>
    <p:sldLayoutId id="2147483676" r:id="rId3"/>
    <p:sldLayoutId id="2147483677" r:id="rId4"/>
    <p:sldLayoutId id="2147483678" r:id="rId5"/>
    <p:sldLayoutId id="2147483679" r:id="rId6"/>
    <p:sldLayoutId id="2147483680" r:id="rId7"/>
    <p:sldLayoutId id="2147483684" r:id="rId8"/>
    <p:sldLayoutId id="2147483685" r:id="rId9"/>
    <p:sldLayoutId id="2147483681" r:id="rId10"/>
    <p:sldLayoutId id="2147483682" r:id="rId11"/>
  </p:sldLayoutIdLst>
  <p:txStyles>
    <p:titleStyle>
      <a:lvl1pPr algn="l" rtl="0" fontAlgn="base">
        <a:spcBef>
          <a:spcPct val="0"/>
        </a:spcBef>
        <a:spcAft>
          <a:spcPct val="0"/>
        </a:spcAft>
        <a:defRPr sz="4000" kern="1200">
          <a:solidFill>
            <a:schemeClr val="accent1"/>
          </a:solidFill>
          <a:latin typeface="+mj-lt"/>
          <a:ea typeface="+mj-ea"/>
          <a:cs typeface="+mj-cs"/>
        </a:defRPr>
      </a:lvl1pPr>
      <a:lvl2pPr algn="l" rtl="0" fontAlgn="base">
        <a:spcBef>
          <a:spcPct val="0"/>
        </a:spcBef>
        <a:spcAft>
          <a:spcPct val="0"/>
        </a:spcAft>
        <a:defRPr sz="4000">
          <a:solidFill>
            <a:schemeClr val="accent1"/>
          </a:solidFill>
          <a:latin typeface="Century Gothic" panose="020B0502020202020204" pitchFamily="34" charset="0"/>
        </a:defRPr>
      </a:lvl2pPr>
      <a:lvl3pPr algn="l" rtl="0" fontAlgn="base">
        <a:spcBef>
          <a:spcPct val="0"/>
        </a:spcBef>
        <a:spcAft>
          <a:spcPct val="0"/>
        </a:spcAft>
        <a:defRPr sz="4000">
          <a:solidFill>
            <a:schemeClr val="accent1"/>
          </a:solidFill>
          <a:latin typeface="Century Gothic" panose="020B0502020202020204" pitchFamily="34" charset="0"/>
        </a:defRPr>
      </a:lvl3pPr>
      <a:lvl4pPr algn="l" rtl="0" fontAlgn="base">
        <a:spcBef>
          <a:spcPct val="0"/>
        </a:spcBef>
        <a:spcAft>
          <a:spcPct val="0"/>
        </a:spcAft>
        <a:defRPr sz="4000">
          <a:solidFill>
            <a:schemeClr val="accent1"/>
          </a:solidFill>
          <a:latin typeface="Century Gothic" panose="020B0502020202020204" pitchFamily="34" charset="0"/>
        </a:defRPr>
      </a:lvl4pPr>
      <a:lvl5pPr algn="l" rtl="0" fontAlgn="base">
        <a:spcBef>
          <a:spcPct val="0"/>
        </a:spcBef>
        <a:spcAft>
          <a:spcPct val="0"/>
        </a:spcAft>
        <a:defRPr sz="4000">
          <a:solidFill>
            <a:schemeClr val="accent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fontAlgn="base">
        <a:spcBef>
          <a:spcPct val="20000"/>
        </a:spcBef>
        <a:spcAft>
          <a:spcPct val="0"/>
        </a:spcAft>
        <a:buClr>
          <a:schemeClr val="accent1"/>
        </a:buClr>
        <a:buSzPct val="76000"/>
        <a:buFont typeface="Wingdings 2" panose="05020102010507070707" pitchFamily="18" charset="2"/>
        <a:buChar char=""/>
        <a:defRPr sz="2400" kern="1200">
          <a:solidFill>
            <a:schemeClr val="tx2"/>
          </a:solidFill>
          <a:latin typeface="+mn-lt"/>
          <a:ea typeface="+mn-ea"/>
          <a:cs typeface="+mn-cs"/>
        </a:defRPr>
      </a:lvl1pPr>
      <a:lvl2pPr marL="639763" indent="-273050" algn="l" rtl="0" fontAlgn="base">
        <a:spcBef>
          <a:spcPct val="20000"/>
        </a:spcBef>
        <a:spcAft>
          <a:spcPct val="0"/>
        </a:spcAft>
        <a:buClr>
          <a:schemeClr val="accent1"/>
        </a:buClr>
        <a:buSzPct val="76000"/>
        <a:buFont typeface="Wingdings 2" panose="05020102010507070707" pitchFamily="18" charset="2"/>
        <a:buChar char=""/>
        <a:defRPr sz="2200" kern="1200">
          <a:solidFill>
            <a:schemeClr val="tx2"/>
          </a:solidFill>
          <a:latin typeface="+mn-lt"/>
          <a:ea typeface="+mn-ea"/>
          <a:cs typeface="+mn-cs"/>
        </a:defRPr>
      </a:lvl2pPr>
      <a:lvl3pPr marL="914400" indent="-228600" algn="l" rtl="0" fontAlgn="base">
        <a:spcBef>
          <a:spcPct val="20000"/>
        </a:spcBef>
        <a:spcAft>
          <a:spcPct val="0"/>
        </a:spcAft>
        <a:buClr>
          <a:schemeClr val="accent1"/>
        </a:buClr>
        <a:buSzPct val="76000"/>
        <a:buFont typeface="Wingdings 2" panose="05020102010507070707" pitchFamily="18" charset="2"/>
        <a:buChar char=""/>
        <a:defRPr sz="2000" kern="1200">
          <a:solidFill>
            <a:schemeClr val="tx2"/>
          </a:solidFill>
          <a:latin typeface="+mn-lt"/>
          <a:ea typeface="+mn-ea"/>
          <a:cs typeface="+mn-cs"/>
        </a:defRPr>
      </a:lvl3pPr>
      <a:lvl4pPr marL="1123950" indent="-228600" algn="l" rtl="0" fontAlgn="base">
        <a:spcBef>
          <a:spcPct val="20000"/>
        </a:spcBef>
        <a:spcAft>
          <a:spcPct val="0"/>
        </a:spcAft>
        <a:buClr>
          <a:schemeClr val="accent1"/>
        </a:buClr>
        <a:buSzPct val="76000"/>
        <a:buFont typeface="Wingdings 2" panose="05020102010507070707" pitchFamily="18" charset="2"/>
        <a:buChar char=""/>
        <a:defRPr kern="1200">
          <a:solidFill>
            <a:schemeClr val="tx2"/>
          </a:solidFill>
          <a:latin typeface="+mn-lt"/>
          <a:ea typeface="+mn-ea"/>
          <a:cs typeface="+mn-cs"/>
        </a:defRPr>
      </a:lvl4pPr>
      <a:lvl5pPr marL="1325563" indent="-228600" algn="l" rtl="0" fontAlgn="base">
        <a:spcBef>
          <a:spcPct val="20000"/>
        </a:spcBef>
        <a:spcAft>
          <a:spcPct val="0"/>
        </a:spcAft>
        <a:buClr>
          <a:schemeClr val="accent1"/>
        </a:buClr>
        <a:buSzPct val="76000"/>
        <a:buFont typeface="Wingdings 2" panose="05020102010507070707"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925" y="2708275"/>
            <a:ext cx="3313113" cy="1701800"/>
          </a:xfrm>
        </p:spPr>
        <p:txBody>
          <a:bodyPr/>
          <a:lstStyle/>
          <a:p>
            <a:r>
              <a:rPr lang="en-US" altLang="en-US" sz="3200" smtClean="0"/>
              <a:t>De qual </a:t>
            </a:r>
            <a:r>
              <a:rPr lang="pt-BR" altLang="en-US" sz="3200" smtClean="0"/>
              <a:t>árvore você está comendo?</a:t>
            </a:r>
            <a:endParaRPr lang="en-US" altLang="en-US" sz="3200" smtClean="0"/>
          </a:p>
        </p:txBody>
      </p:sp>
      <p:sp>
        <p:nvSpPr>
          <p:cNvPr id="6147" name="Subtitle 2"/>
          <p:cNvSpPr>
            <a:spLocks noGrp="1"/>
          </p:cNvSpPr>
          <p:nvPr>
            <p:ph type="subTitle" idx="1"/>
          </p:nvPr>
        </p:nvSpPr>
        <p:spPr>
          <a:xfrm>
            <a:off x="4733925" y="4421188"/>
            <a:ext cx="3309938" cy="1260475"/>
          </a:xfrm>
        </p:spPr>
        <p:txBody>
          <a:bodyPr/>
          <a:lstStyle/>
          <a:p>
            <a:endParaRPr lang="en-US" altLang="en-US" smtClean="0"/>
          </a:p>
          <a:p>
            <a:pPr algn="ctr"/>
            <a:r>
              <a:rPr lang="en-US" altLang="en-US" smtClean="0"/>
              <a:t>Gálatas 5</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2600" y="399791"/>
            <a:ext cx="1716258" cy="7315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ChangeArrowheads="1"/>
          </p:cNvSpPr>
          <p:nvPr/>
        </p:nvSpPr>
        <p:spPr bwMode="auto">
          <a:xfrm>
            <a:off x="685800" y="1212850"/>
            <a:ext cx="77724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pt-BR" altLang="en-US"/>
              <a:t>Entre aqueles que pertencem a Cristo, tudo que está ligado ao</a:t>
            </a:r>
            <a:r>
              <a:rPr lang="pt-BR" altLang="en-US">
                <a:solidFill>
                  <a:srgbClr val="FF0000"/>
                </a:solidFill>
              </a:rPr>
              <a:t> fazer do nosso jeito </a:t>
            </a:r>
            <a:r>
              <a:rPr lang="pt-BR" altLang="en-US"/>
              <a:t>e a repostas dadas, sem pensar, </a:t>
            </a:r>
            <a:r>
              <a:rPr lang="pt-BR" altLang="en-US">
                <a:solidFill>
                  <a:srgbClr val="FF0000"/>
                </a:solidFill>
              </a:rPr>
              <a:t>ao que todos chamam de necessidades</a:t>
            </a:r>
            <a:r>
              <a:rPr lang="pt-BR" altLang="en-US"/>
              <a:t>, é morto para o bem – crucificado.</a:t>
            </a:r>
          </a:p>
        </p:txBody>
      </p:sp>
      <p:sp>
        <p:nvSpPr>
          <p:cNvPr id="3" name="Snip Same Side Corner Rectangle 2"/>
          <p:cNvSpPr/>
          <p:nvPr/>
        </p:nvSpPr>
        <p:spPr>
          <a:xfrm>
            <a:off x="3048000" y="2362200"/>
            <a:ext cx="3124200" cy="3200400"/>
          </a:xfrm>
          <a:prstGeom prst="snip2Same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2532" name="TextBox 3"/>
          <p:cNvSpPr txBox="1">
            <a:spLocks noChangeArrowheads="1"/>
          </p:cNvSpPr>
          <p:nvPr/>
        </p:nvSpPr>
        <p:spPr bwMode="auto">
          <a:xfrm>
            <a:off x="3289300" y="3092450"/>
            <a:ext cx="2819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sz="4000" b="1"/>
              <a:t> </a:t>
            </a:r>
            <a:r>
              <a:rPr lang="pt-BR" altLang="en-US" sz="4000" b="1"/>
              <a:t>Aqui Jaz</a:t>
            </a:r>
          </a:p>
        </p:txBody>
      </p:sp>
      <p:sp>
        <p:nvSpPr>
          <p:cNvPr id="22533" name="TextBox 4"/>
          <p:cNvSpPr txBox="1">
            <a:spLocks noChangeArrowheads="1"/>
          </p:cNvSpPr>
          <p:nvPr/>
        </p:nvSpPr>
        <p:spPr bwMode="auto">
          <a:xfrm>
            <a:off x="685800" y="5867400"/>
            <a:ext cx="784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lgn="ctr" eaLnBrk="1" hangingPunct="1"/>
            <a:r>
              <a:rPr lang="pt-BR" altLang="en-US" sz="3600"/>
              <a:t>Agradeça a Deus pela Cruz!</a:t>
            </a:r>
          </a:p>
        </p:txBody>
      </p:sp>
      <p:sp>
        <p:nvSpPr>
          <p:cNvPr id="6" name="Cross 5"/>
          <p:cNvSpPr/>
          <p:nvPr/>
        </p:nvSpPr>
        <p:spPr>
          <a:xfrm>
            <a:off x="533400" y="5562600"/>
            <a:ext cx="914400" cy="914400"/>
          </a:xfrm>
          <a:prstGeom prst="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Cross 6"/>
          <p:cNvSpPr/>
          <p:nvPr/>
        </p:nvSpPr>
        <p:spPr>
          <a:xfrm>
            <a:off x="7772400" y="5562600"/>
            <a:ext cx="914400" cy="914400"/>
          </a:xfrm>
          <a:prstGeom prst="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536" name="TextBox 7"/>
          <p:cNvSpPr txBox="1">
            <a:spLocks noChangeArrowheads="1"/>
          </p:cNvSpPr>
          <p:nvPr/>
        </p:nvSpPr>
        <p:spPr bwMode="auto">
          <a:xfrm>
            <a:off x="3289300" y="4572000"/>
            <a:ext cx="2578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lgn="ctr" eaLnBrk="1" hangingPunct="1"/>
            <a:r>
              <a:rPr lang="pt-BR" altLang="en-US" b="1"/>
              <a:t>Velho Homem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Árvore da Carne</a:t>
            </a:r>
          </a:p>
        </p:txBody>
      </p:sp>
      <p:pic>
        <p:nvPicPr>
          <p:cNvPr id="8195" name="Picture 2" descr="C:\Program Files (x86)\Microsoft Office\MEDIA\CAGCAT10\j0285444.wmf"/>
          <p:cNvPicPr>
            <a:picLocks noChangeAspect="1" noChangeArrowheads="1"/>
          </p:cNvPicPr>
          <p:nvPr/>
        </p:nvPicPr>
        <p:blipFill>
          <a:blip r:embed="rId3" cstate="print">
            <a:extLst>
              <a:ext uri="{28A0092B-C50C-407E-A947-70E740481C1C}">
                <a14:useLocalDpi xmlns:a14="http://schemas.microsoft.com/office/drawing/2010/main" val="0"/>
              </a:ext>
            </a:extLst>
          </a:blip>
          <a:srcRect l="50000"/>
          <a:stretch>
            <a:fillRect/>
          </a:stretch>
        </p:blipFill>
        <p:spPr bwMode="auto">
          <a:xfrm>
            <a:off x="5908675" y="1905000"/>
            <a:ext cx="2192338" cy="438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TextBox 2"/>
          <p:cNvSpPr txBox="1">
            <a:spLocks noChangeArrowheads="1"/>
          </p:cNvSpPr>
          <p:nvPr/>
        </p:nvSpPr>
        <p:spPr bwMode="auto">
          <a:xfrm>
            <a:off x="838200" y="2438400"/>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a:t>Ódio</a:t>
            </a:r>
          </a:p>
        </p:txBody>
      </p:sp>
      <p:cxnSp>
        <p:nvCxnSpPr>
          <p:cNvPr id="5" name="Straight Arrow Connector 4"/>
          <p:cNvCxnSpPr/>
          <p:nvPr/>
        </p:nvCxnSpPr>
        <p:spPr>
          <a:xfrm>
            <a:off x="1752600" y="2622550"/>
            <a:ext cx="4572000" cy="3492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198" name="TextBox 5"/>
          <p:cNvSpPr txBox="1">
            <a:spLocks noChangeArrowheads="1"/>
          </p:cNvSpPr>
          <p:nvPr/>
        </p:nvSpPr>
        <p:spPr bwMode="auto">
          <a:xfrm>
            <a:off x="6172200" y="1143000"/>
            <a:ext cx="1928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a:t>Inveja</a:t>
            </a:r>
          </a:p>
        </p:txBody>
      </p:sp>
      <p:cxnSp>
        <p:nvCxnSpPr>
          <p:cNvPr id="8" name="Straight Arrow Connector 7"/>
          <p:cNvCxnSpPr/>
          <p:nvPr/>
        </p:nvCxnSpPr>
        <p:spPr>
          <a:xfrm>
            <a:off x="6553200" y="1447800"/>
            <a:ext cx="584200" cy="13604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00" name="TextBox 10"/>
          <p:cNvSpPr txBox="1">
            <a:spLocks noChangeArrowheads="1"/>
          </p:cNvSpPr>
          <p:nvPr/>
        </p:nvSpPr>
        <p:spPr bwMode="auto">
          <a:xfrm>
            <a:off x="2971800" y="2971800"/>
            <a:ext cx="160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a:t>Ira</a:t>
            </a:r>
          </a:p>
        </p:txBody>
      </p:sp>
      <p:cxnSp>
        <p:nvCxnSpPr>
          <p:cNvPr id="13" name="Straight Arrow Connector 12"/>
          <p:cNvCxnSpPr/>
          <p:nvPr/>
        </p:nvCxnSpPr>
        <p:spPr>
          <a:xfrm flipV="1">
            <a:off x="3771900" y="2971800"/>
            <a:ext cx="4076700" cy="2238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02" name="TextBox 17"/>
          <p:cNvSpPr txBox="1">
            <a:spLocks noChangeArrowheads="1"/>
          </p:cNvSpPr>
          <p:nvPr/>
        </p:nvSpPr>
        <p:spPr bwMode="auto">
          <a:xfrm>
            <a:off x="1524000" y="3581400"/>
            <a:ext cx="1752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a:t>Egoísmo</a:t>
            </a:r>
          </a:p>
        </p:txBody>
      </p:sp>
      <p:cxnSp>
        <p:nvCxnSpPr>
          <p:cNvPr id="20" name="Straight Arrow Connector 19"/>
          <p:cNvCxnSpPr/>
          <p:nvPr/>
        </p:nvCxnSpPr>
        <p:spPr>
          <a:xfrm>
            <a:off x="2819400" y="3765550"/>
            <a:ext cx="40259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04" name="TextBox 20"/>
          <p:cNvSpPr txBox="1">
            <a:spLocks noChangeArrowheads="1"/>
          </p:cNvSpPr>
          <p:nvPr/>
        </p:nvSpPr>
        <p:spPr bwMode="auto">
          <a:xfrm>
            <a:off x="3581400" y="3951288"/>
            <a:ext cx="1447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a:t>Ciúme</a:t>
            </a:r>
          </a:p>
        </p:txBody>
      </p:sp>
      <p:cxnSp>
        <p:nvCxnSpPr>
          <p:cNvPr id="23" name="Straight Arrow Connector 22"/>
          <p:cNvCxnSpPr/>
          <p:nvPr/>
        </p:nvCxnSpPr>
        <p:spPr>
          <a:xfrm flipV="1">
            <a:off x="4724400" y="3951288"/>
            <a:ext cx="2971800" cy="1841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06" name="TextBox 23"/>
          <p:cNvSpPr txBox="1">
            <a:spLocks noChangeArrowheads="1"/>
          </p:cNvSpPr>
          <p:nvPr/>
        </p:nvSpPr>
        <p:spPr bwMode="auto">
          <a:xfrm>
            <a:off x="2590800" y="4648200"/>
            <a:ext cx="182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a:t>Murmuração</a:t>
            </a:r>
          </a:p>
        </p:txBody>
      </p:sp>
      <p:cxnSp>
        <p:nvCxnSpPr>
          <p:cNvPr id="26" name="Straight Arrow Connector 25"/>
          <p:cNvCxnSpPr>
            <a:stCxn id="8206" idx="3"/>
          </p:cNvCxnSpPr>
          <p:nvPr/>
        </p:nvCxnSpPr>
        <p:spPr>
          <a:xfrm flipV="1">
            <a:off x="4419600" y="4489450"/>
            <a:ext cx="2590800" cy="3429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Chord 26"/>
          <p:cNvSpPr/>
          <p:nvPr/>
        </p:nvSpPr>
        <p:spPr>
          <a:xfrm rot="19206636">
            <a:off x="7332663" y="4275138"/>
            <a:ext cx="304800" cy="742950"/>
          </a:xfrm>
          <a:prstGeom prst="chor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209" name="TextBox 27"/>
          <p:cNvSpPr txBox="1">
            <a:spLocks noChangeArrowheads="1"/>
          </p:cNvSpPr>
          <p:nvPr/>
        </p:nvSpPr>
        <p:spPr bwMode="auto">
          <a:xfrm>
            <a:off x="4038600" y="51816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a:t>Críticas</a:t>
            </a:r>
          </a:p>
        </p:txBody>
      </p:sp>
      <p:cxnSp>
        <p:nvCxnSpPr>
          <p:cNvPr id="30" name="Straight Arrow Connector 29"/>
          <p:cNvCxnSpPr/>
          <p:nvPr/>
        </p:nvCxnSpPr>
        <p:spPr>
          <a:xfrm flipV="1">
            <a:off x="5257800" y="4800600"/>
            <a:ext cx="2286000" cy="5651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609600" y="1143000"/>
            <a:ext cx="792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lgn="ctr" eaLnBrk="1" hangingPunct="1"/>
            <a:r>
              <a:rPr lang="en-US" altLang="en-US"/>
              <a:t>Como a árvore REALMENTE se parece.</a:t>
            </a:r>
          </a:p>
        </p:txBody>
      </p:sp>
      <p:pic>
        <p:nvPicPr>
          <p:cNvPr id="10243"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892300"/>
            <a:ext cx="4818063"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Box 5"/>
          <p:cNvSpPr txBox="1">
            <a:spLocks noChangeArrowheads="1"/>
          </p:cNvSpPr>
          <p:nvPr/>
        </p:nvSpPr>
        <p:spPr bwMode="auto">
          <a:xfrm>
            <a:off x="2057400" y="5791200"/>
            <a:ext cx="495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lgn="ctr" eaLnBrk="1" hangingPunct="1"/>
            <a:r>
              <a:rPr lang="en-US" altLang="en-US" sz="3600" b="1"/>
              <a:t>Morte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1027113"/>
            <a:ext cx="7024687" cy="725487"/>
          </a:xfrm>
        </p:spPr>
        <p:txBody>
          <a:bodyPr>
            <a:normAutofit/>
          </a:bodyPr>
          <a:lstStyle/>
          <a:p>
            <a:r>
              <a:rPr lang="en-US" altLang="en-US" smtClean="0">
                <a:solidFill>
                  <a:srgbClr val="6F9500"/>
                </a:solidFill>
              </a:rPr>
              <a:t>Gálatas 5:19-21</a:t>
            </a:r>
            <a:r>
              <a:rPr lang="en-US" altLang="en-US" sz="2000" smtClean="0">
                <a:solidFill>
                  <a:srgbClr val="6F9500"/>
                </a:solidFill>
              </a:rPr>
              <a:t>MSG</a:t>
            </a:r>
            <a:endParaRPr lang="en-US" altLang="en-US" smtClean="0">
              <a:solidFill>
                <a:srgbClr val="6F9500"/>
              </a:solidFill>
            </a:endParaRPr>
          </a:p>
        </p:txBody>
      </p:sp>
      <p:sp>
        <p:nvSpPr>
          <p:cNvPr id="3" name="TextBox 2"/>
          <p:cNvSpPr txBox="1"/>
          <p:nvPr/>
        </p:nvSpPr>
        <p:spPr>
          <a:xfrm>
            <a:off x="914400" y="2057400"/>
            <a:ext cx="7391400" cy="3968750"/>
          </a:xfrm>
          <a:prstGeom prst="rect">
            <a:avLst/>
          </a:prstGeom>
          <a:noFill/>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pt-BR" altLang="en-US"/>
              <a:t>Todos conhecem o tipo de vida de uma pessoa que quer </a:t>
            </a:r>
            <a:r>
              <a:rPr lang="pt-BR" altLang="en-US">
                <a:solidFill>
                  <a:srgbClr val="FF0000"/>
                </a:solidFill>
              </a:rPr>
              <a:t>fazer o que bem entende</a:t>
            </a:r>
            <a:r>
              <a:rPr lang="pt-BR" altLang="en-US"/>
              <a:t>: </a:t>
            </a:r>
            <a:r>
              <a:rPr lang="en-US" altLang="en-US"/>
              <a:t> </a:t>
            </a:r>
          </a:p>
          <a:p>
            <a:pPr eaLnBrk="1" hangingPunct="1"/>
            <a:endParaRPr lang="en-US" altLang="en-US"/>
          </a:p>
          <a:p>
            <a:pPr eaLnBrk="1" hangingPunct="1">
              <a:buFont typeface="Arial" panose="020B0604020202020204" pitchFamily="34" charset="0"/>
              <a:buChar char="•"/>
            </a:pPr>
            <a:r>
              <a:rPr lang="pt-BR" altLang="en-US"/>
              <a:t>sexo barato e frequente, mas sem nenhum amor;</a:t>
            </a:r>
            <a:r>
              <a:rPr lang="en-US" altLang="en-US"/>
              <a:t> </a:t>
            </a:r>
          </a:p>
          <a:p>
            <a:pPr eaLnBrk="1" hangingPunct="1">
              <a:buFont typeface="Arial" panose="020B0604020202020204" pitchFamily="34" charset="0"/>
              <a:buChar char="•"/>
            </a:pPr>
            <a:endParaRPr lang="en-US" altLang="en-US" sz="800"/>
          </a:p>
          <a:p>
            <a:pPr eaLnBrk="1" hangingPunct="1">
              <a:buFont typeface="Arial" panose="020B0604020202020204" pitchFamily="34" charset="0"/>
              <a:buChar char="•"/>
            </a:pPr>
            <a:r>
              <a:rPr lang="pt-BR" altLang="en-US"/>
              <a:t>vida emocional e mental detonada</a:t>
            </a:r>
            <a:r>
              <a:rPr lang="en-US" altLang="en-US"/>
              <a:t>;</a:t>
            </a:r>
          </a:p>
          <a:p>
            <a:pPr eaLnBrk="1" hangingPunct="1">
              <a:buFont typeface="Arial" panose="020B0604020202020204" pitchFamily="34" charset="0"/>
              <a:buChar char="•"/>
            </a:pPr>
            <a:endParaRPr lang="en-US" altLang="en-US" sz="800"/>
          </a:p>
          <a:p>
            <a:pPr eaLnBrk="1" hangingPunct="1">
              <a:buFont typeface="Arial" panose="020B0604020202020204" pitchFamily="34" charset="0"/>
              <a:buChar char="•"/>
            </a:pPr>
            <a:r>
              <a:rPr lang="pt-BR" altLang="en-US"/>
              <a:t>busca frenética por felicidade, sem satisfação</a:t>
            </a:r>
            <a:r>
              <a:rPr lang="en-US" altLang="en-US"/>
              <a:t>; </a:t>
            </a:r>
          </a:p>
          <a:p>
            <a:pPr eaLnBrk="1" hangingPunct="1">
              <a:buFont typeface="Arial" panose="020B0604020202020204" pitchFamily="34" charset="0"/>
              <a:buChar char="•"/>
            </a:pPr>
            <a:endParaRPr lang="en-US" altLang="en-US" sz="800"/>
          </a:p>
          <a:p>
            <a:pPr eaLnBrk="1" hangingPunct="1">
              <a:buFont typeface="Arial" panose="020B0604020202020204" pitchFamily="34" charset="0"/>
              <a:buChar char="•"/>
            </a:pPr>
            <a:r>
              <a:rPr lang="pt-BR" altLang="en-US"/>
              <a:t>deuses que não passam de peças decorativas</a:t>
            </a:r>
            <a:r>
              <a:rPr lang="en-US" altLang="en-US"/>
              <a:t>; </a:t>
            </a:r>
          </a:p>
          <a:p>
            <a:pPr eaLnBrk="1" hangingPunct="1">
              <a:buFont typeface="Arial" panose="020B0604020202020204" pitchFamily="34" charset="0"/>
              <a:buChar char="•"/>
            </a:pPr>
            <a:endParaRPr lang="en-US" altLang="en-US" sz="800"/>
          </a:p>
          <a:p>
            <a:pPr eaLnBrk="1" hangingPunct="1">
              <a:buFont typeface="Arial" panose="020B0604020202020204" pitchFamily="34" charset="0"/>
              <a:buChar char="•"/>
            </a:pPr>
            <a:r>
              <a:rPr lang="en-US" altLang="en-US"/>
              <a:t>religião de espetáculo; </a:t>
            </a:r>
          </a:p>
          <a:p>
            <a:pPr eaLnBrk="1" hangingPunct="1">
              <a:buFont typeface="Arial" panose="020B0604020202020204" pitchFamily="34" charset="0"/>
              <a:buChar char="•"/>
            </a:pPr>
            <a:endParaRPr lang="en-US" altLang="en-US" sz="800"/>
          </a:p>
          <a:p>
            <a:pPr eaLnBrk="1" hangingPunct="1">
              <a:buFont typeface="Arial" panose="020B0604020202020204" pitchFamily="34" charset="0"/>
              <a:buChar char="•"/>
            </a:pPr>
            <a:r>
              <a:rPr lang="en-US" altLang="en-US"/>
              <a:t>solidão paranóica; </a:t>
            </a:r>
          </a:p>
          <a:p>
            <a:pPr eaLnBrk="1" hangingPunct="1">
              <a:buFont typeface="Arial" panose="020B0604020202020204" pitchFamily="34" charset="0"/>
              <a:buChar char="•"/>
            </a:pPr>
            <a:endParaRPr lang="en-US" altLang="en-US" sz="800"/>
          </a:p>
          <a:p>
            <a:pPr eaLnBrk="1" hangingPunct="1">
              <a:buFont typeface="Arial" panose="020B0604020202020204" pitchFamily="34" charset="0"/>
              <a:buChar char="•"/>
            </a:pPr>
            <a:r>
              <a:rPr lang="en-US" altLang="en-US"/>
              <a:t>competição selvagem; </a:t>
            </a:r>
          </a:p>
          <a:p>
            <a:pPr eaLnBrk="1" hangingPunct="1">
              <a:buFont typeface="Arial" panose="020B0604020202020204" pitchFamily="34" charset="0"/>
              <a:buChar char="•"/>
            </a:pPr>
            <a:endParaRPr lang="en-US" altLang="en-US" sz="800"/>
          </a:p>
          <a:p>
            <a:pPr eaLnBrk="1" hangingPunct="1">
              <a:buFont typeface="Arial" panose="020B0604020202020204" pitchFamily="34" charset="0"/>
              <a:buChar char="•"/>
            </a:pPr>
            <a:r>
              <a:rPr lang="en-US" altLang="en-US"/>
              <a:t>consumismo insaciável;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anim calcmode="lin" valueType="num">
                                      <p:cBhvr>
                                        <p:cTn id="8" dur="250" fill="hold"/>
                                        <p:tgtEl>
                                          <p:spTgt spid="3"/>
                                        </p:tgtEl>
                                        <p:attrNameLst>
                                          <p:attrName>ppt_x</p:attrName>
                                        </p:attrNameLst>
                                      </p:cBhvr>
                                      <p:tavLst>
                                        <p:tav tm="0">
                                          <p:val>
                                            <p:strVal val="#ppt_x"/>
                                          </p:val>
                                        </p:tav>
                                        <p:tav tm="100000">
                                          <p:val>
                                            <p:strVal val="#ppt_x"/>
                                          </p:val>
                                        </p:tav>
                                      </p:tavLst>
                                    </p:anim>
                                    <p:anim calcmode="lin" valueType="num">
                                      <p:cBhvr>
                                        <p:cTn id="9" dur="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50"/>
                                        <p:tgtEl>
                                          <p:spTgt spid="3">
                                            <p:txEl>
                                              <p:pRg st="0" end="0"/>
                                            </p:txEl>
                                          </p:spTgt>
                                        </p:tgtEl>
                                      </p:cBhvr>
                                    </p:animEffect>
                                    <p:anim calcmode="lin" valueType="num">
                                      <p:cBhvr>
                                        <p:cTn id="15"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50"/>
                                        <p:tgtEl>
                                          <p:spTgt spid="3">
                                            <p:txEl>
                                              <p:pRg st="2" end="2"/>
                                            </p:txEl>
                                          </p:spTgt>
                                        </p:tgtEl>
                                      </p:cBhvr>
                                    </p:animEffect>
                                    <p:anim calcmode="lin" valueType="num">
                                      <p:cBhvr>
                                        <p:cTn id="22"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50"/>
                                        <p:tgtEl>
                                          <p:spTgt spid="3">
                                            <p:txEl>
                                              <p:pRg st="4" end="4"/>
                                            </p:txEl>
                                          </p:spTgt>
                                        </p:tgtEl>
                                      </p:cBhvr>
                                    </p:animEffect>
                                    <p:anim calcmode="lin" valueType="num">
                                      <p:cBhvr>
                                        <p:cTn id="29"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2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50"/>
                                        <p:tgtEl>
                                          <p:spTgt spid="3">
                                            <p:txEl>
                                              <p:pRg st="6" end="6"/>
                                            </p:txEl>
                                          </p:spTgt>
                                        </p:tgtEl>
                                      </p:cBhvr>
                                    </p:animEffect>
                                    <p:anim calcmode="lin" valueType="num">
                                      <p:cBhvr>
                                        <p:cTn id="36" dur="2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2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50"/>
                                        <p:tgtEl>
                                          <p:spTgt spid="3">
                                            <p:txEl>
                                              <p:pRg st="8" end="8"/>
                                            </p:txEl>
                                          </p:spTgt>
                                        </p:tgtEl>
                                      </p:cBhvr>
                                    </p:animEffect>
                                    <p:anim calcmode="lin" valueType="num">
                                      <p:cBhvr>
                                        <p:cTn id="43" dur="25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25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250"/>
                                        <p:tgtEl>
                                          <p:spTgt spid="3">
                                            <p:txEl>
                                              <p:pRg st="10" end="10"/>
                                            </p:txEl>
                                          </p:spTgt>
                                        </p:tgtEl>
                                      </p:cBhvr>
                                    </p:animEffect>
                                    <p:anim calcmode="lin" valueType="num">
                                      <p:cBhvr>
                                        <p:cTn id="50" dur="25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1" dur="25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12" end="12"/>
                                            </p:txEl>
                                          </p:spTgt>
                                        </p:tgtEl>
                                        <p:attrNameLst>
                                          <p:attrName>style.visibility</p:attrName>
                                        </p:attrNameLst>
                                      </p:cBhvr>
                                      <p:to>
                                        <p:strVal val="visible"/>
                                      </p:to>
                                    </p:set>
                                    <p:animEffect transition="in" filter="fade">
                                      <p:cBhvr>
                                        <p:cTn id="56" dur="250"/>
                                        <p:tgtEl>
                                          <p:spTgt spid="3">
                                            <p:txEl>
                                              <p:pRg st="12" end="12"/>
                                            </p:txEl>
                                          </p:spTgt>
                                        </p:tgtEl>
                                      </p:cBhvr>
                                    </p:animEffect>
                                    <p:anim calcmode="lin" valueType="num">
                                      <p:cBhvr>
                                        <p:cTn id="57" dur="25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8" dur="25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ntr" presetSubtype="21"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Effect transition="in" filter="barn(inVertical)">
                                      <p:cBhvr>
                                        <p:cTn id="63" dur="250"/>
                                        <p:tgtEl>
                                          <p:spTgt spid="3">
                                            <p:txEl>
                                              <p:pRg st="14" end="14"/>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6" presetClass="entr" presetSubtype="16" fill="hold" nodeType="clickEffect">
                                  <p:stCondLst>
                                    <p:cond delay="0"/>
                                  </p:stCondLst>
                                  <p:childTnLst>
                                    <p:set>
                                      <p:cBhvr>
                                        <p:cTn id="67" dur="1" fill="hold">
                                          <p:stCondLst>
                                            <p:cond delay="0"/>
                                          </p:stCondLst>
                                        </p:cTn>
                                        <p:tgtEl>
                                          <p:spTgt spid="3">
                                            <p:txEl>
                                              <p:pRg st="16" end="16"/>
                                            </p:txEl>
                                          </p:spTgt>
                                        </p:tgtEl>
                                        <p:attrNameLst>
                                          <p:attrName>style.visibility</p:attrName>
                                        </p:attrNameLst>
                                      </p:cBhvr>
                                      <p:to>
                                        <p:strVal val="visible"/>
                                      </p:to>
                                    </p:set>
                                    <p:animEffect transition="in" filter="circle(in)">
                                      <p:cBhvr>
                                        <p:cTn id="68" dur="25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85800" y="1447800"/>
            <a:ext cx="7772400" cy="274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buFont typeface="Arial" panose="020B0604020202020204" pitchFamily="34" charset="0"/>
              <a:buChar char="•"/>
            </a:pPr>
            <a:r>
              <a:rPr lang="pt-BR" altLang="en-US"/>
              <a:t>temperamento descontrolado; </a:t>
            </a:r>
          </a:p>
          <a:p>
            <a:pPr eaLnBrk="1" hangingPunct="1">
              <a:buFont typeface="Arial" panose="020B0604020202020204" pitchFamily="34" charset="0"/>
              <a:buChar char="•"/>
            </a:pPr>
            <a:endParaRPr lang="pt-BR" altLang="en-US" sz="800"/>
          </a:p>
          <a:p>
            <a:pPr eaLnBrk="1" hangingPunct="1">
              <a:buFont typeface="Arial" panose="020B0604020202020204" pitchFamily="34" charset="0"/>
              <a:buChar char="•"/>
            </a:pPr>
            <a:r>
              <a:rPr lang="pt-BR" altLang="en-US"/>
              <a:t>incapacidade de amar e de ser amado; </a:t>
            </a:r>
          </a:p>
          <a:p>
            <a:pPr eaLnBrk="1" hangingPunct="1">
              <a:buFont typeface="Arial" panose="020B0604020202020204" pitchFamily="34" charset="0"/>
              <a:buChar char="•"/>
            </a:pPr>
            <a:endParaRPr lang="pt-BR" altLang="en-US" sz="800"/>
          </a:p>
          <a:p>
            <a:pPr eaLnBrk="1" hangingPunct="1">
              <a:buFont typeface="Arial" panose="020B0604020202020204" pitchFamily="34" charset="0"/>
              <a:buChar char="•"/>
            </a:pPr>
            <a:r>
              <a:rPr lang="pt-BR" altLang="en-US"/>
              <a:t>lares e vidas divididas; </a:t>
            </a:r>
          </a:p>
          <a:p>
            <a:pPr eaLnBrk="1" hangingPunct="1">
              <a:buFont typeface="Arial" panose="020B0604020202020204" pitchFamily="34" charset="0"/>
              <a:buChar char="•"/>
            </a:pPr>
            <a:endParaRPr lang="pt-BR" altLang="en-US" sz="800"/>
          </a:p>
          <a:p>
            <a:pPr eaLnBrk="1" hangingPunct="1">
              <a:buFont typeface="Arial" panose="020B0604020202020204" pitchFamily="34" charset="0"/>
              <a:buChar char="•"/>
            </a:pPr>
            <a:r>
              <a:rPr lang="pt-BR" altLang="en-US"/>
              <a:t>coração egoísta e insatisfação constante; </a:t>
            </a:r>
          </a:p>
          <a:p>
            <a:pPr eaLnBrk="1" hangingPunct="1">
              <a:buFont typeface="Arial" panose="020B0604020202020204" pitchFamily="34" charset="0"/>
              <a:buChar char="•"/>
            </a:pPr>
            <a:endParaRPr lang="pt-BR" altLang="en-US" sz="800"/>
          </a:p>
          <a:p>
            <a:pPr eaLnBrk="1" hangingPunct="1">
              <a:buFont typeface="Arial" panose="020B0604020202020204" pitchFamily="34" charset="0"/>
              <a:buChar char="•"/>
            </a:pPr>
            <a:r>
              <a:rPr lang="pt-BR" altLang="en-US"/>
              <a:t>costume de desprezar o próximo, vendo todos como rivais;</a:t>
            </a:r>
          </a:p>
          <a:p>
            <a:pPr eaLnBrk="1" hangingPunct="1">
              <a:buFont typeface="Arial" panose="020B0604020202020204" pitchFamily="34" charset="0"/>
              <a:buChar char="•"/>
            </a:pPr>
            <a:endParaRPr lang="pt-BR" altLang="en-US" sz="800"/>
          </a:p>
          <a:p>
            <a:pPr eaLnBrk="1" hangingPunct="1">
              <a:buFont typeface="Arial" panose="020B0604020202020204" pitchFamily="34" charset="0"/>
              <a:buChar char="•"/>
            </a:pPr>
            <a:r>
              <a:rPr lang="pt-BR" altLang="en-US"/>
              <a:t>vícios incontroláveis;</a:t>
            </a:r>
          </a:p>
          <a:p>
            <a:pPr eaLnBrk="1" hangingPunct="1">
              <a:buFont typeface="Arial" panose="020B0604020202020204" pitchFamily="34" charset="0"/>
              <a:buChar char="•"/>
            </a:pPr>
            <a:endParaRPr lang="pt-BR" altLang="en-US" sz="800"/>
          </a:p>
          <a:p>
            <a:pPr eaLnBrk="1" hangingPunct="1">
              <a:buFont typeface="Arial" panose="020B0604020202020204" pitchFamily="34" charset="0"/>
              <a:buChar char="•"/>
            </a:pPr>
            <a:r>
              <a:rPr lang="pt-BR" altLang="en-US"/>
              <a:t>tristes paródias de vida em comunidade. </a:t>
            </a:r>
          </a:p>
        </p:txBody>
      </p:sp>
      <p:sp>
        <p:nvSpPr>
          <p:cNvPr id="3" name="TextBox 2"/>
          <p:cNvSpPr txBox="1">
            <a:spLocks noChangeArrowheads="1"/>
          </p:cNvSpPr>
          <p:nvPr/>
        </p:nvSpPr>
        <p:spPr bwMode="auto">
          <a:xfrm>
            <a:off x="685800" y="4419600"/>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pt-BR" altLang="en-US"/>
              <a:t>Essa não é a primeira vez que venho advertir vocês: se usarem a </a:t>
            </a:r>
            <a:r>
              <a:rPr lang="pt-BR" altLang="en-US" b="1">
                <a:solidFill>
                  <a:srgbClr val="FF0000"/>
                </a:solidFill>
              </a:rPr>
              <a:t>liberdade</a:t>
            </a:r>
            <a:r>
              <a:rPr lang="pt-BR" altLang="en-US"/>
              <a:t> desse modo, não herdarão o Reino de Deus</a:t>
            </a:r>
            <a:endParaRPr lang="en-US"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arn(inVertical)">
                                      <p:cBhvr>
                                        <p:cTn id="27" dur="500"/>
                                        <p:tgtEl>
                                          <p:spTgt spid="2">
                                            <p:txEl>
                                              <p:pRg st="8" end="8"/>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wipe(down)">
                                      <p:cBhvr>
                                        <p:cTn id="32" dur="500"/>
                                        <p:tgtEl>
                                          <p:spTgt spid="2">
                                            <p:txEl>
                                              <p:pRg st="10" end="1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barn(inVertical)">
                                      <p:cBhvr>
                                        <p:cTn id="37" dur="500"/>
                                        <p:tgtEl>
                                          <p:spTgt spid="2">
                                            <p:txEl>
                                              <p:pRg st="12" end="1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1" presetClass="entr" presetSubtype="0" fill="hold"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 calcmode="lin" valueType="num">
                                      <p:cBhvr>
                                        <p:cTn id="4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724400" y="838200"/>
            <a:ext cx="3300413" cy="1463675"/>
          </a:xfrm>
        </p:spPr>
        <p:txBody>
          <a:bodyPr/>
          <a:lstStyle/>
          <a:p>
            <a:pPr algn="ctr"/>
            <a:r>
              <a:rPr lang="pt-BR" altLang="en-US" smtClean="0"/>
              <a:t>Dois Caminhos</a:t>
            </a:r>
            <a:br>
              <a:rPr lang="pt-BR" altLang="en-US" smtClean="0"/>
            </a:br>
            <a:r>
              <a:rPr lang="pt-BR" altLang="en-US" smtClean="0"/>
              <a:t>por Robert Frost </a:t>
            </a:r>
          </a:p>
        </p:txBody>
      </p:sp>
      <p:sp>
        <p:nvSpPr>
          <p:cNvPr id="16387" name="Text Placeholder 3"/>
          <p:cNvSpPr>
            <a:spLocks noGrp="1"/>
          </p:cNvSpPr>
          <p:nvPr>
            <p:ph type="body" sz="half" idx="2"/>
          </p:nvPr>
        </p:nvSpPr>
        <p:spPr>
          <a:xfrm>
            <a:off x="4724400" y="2362200"/>
            <a:ext cx="3300413" cy="2895600"/>
          </a:xfrm>
        </p:spPr>
        <p:txBody>
          <a:bodyPr>
            <a:normAutofit lnSpcReduction="10000"/>
          </a:bodyPr>
          <a:lstStyle/>
          <a:p>
            <a:r>
              <a:rPr lang="pt-BR" altLang="en-US" sz="1400" smtClean="0">
                <a:solidFill>
                  <a:schemeClr val="tx2"/>
                </a:solidFill>
              </a:rPr>
              <a:t>Num bosque, em pleno outono, a estrada bifurcou-se,mas, sendo um só, só um caminho eu tomaria.</a:t>
            </a:r>
            <a:br>
              <a:rPr lang="pt-BR" altLang="en-US" sz="1400" smtClean="0">
                <a:solidFill>
                  <a:schemeClr val="tx2"/>
                </a:solidFill>
              </a:rPr>
            </a:br>
            <a:r>
              <a:rPr lang="pt-BR" altLang="en-US" sz="1400" smtClean="0">
                <a:solidFill>
                  <a:schemeClr val="tx2"/>
                </a:solidFill>
              </a:rPr>
              <a:t>Assim, por longo tempo eu ali me detive, e um deles observei até um longe declive no qual, dobrando, desaparecia. Porém tomei o outro, igualmente viável, e tendo mesmo um atrativo especial, pois mais ramos possuía e talvez mais capim...A estrada divergiu naquele bosque – e eu segui pela que mais ínvia me pareceu, e foi o que fez toda a diferença. </a:t>
            </a:r>
            <a:endParaRPr lang="en-US" altLang="en-US" sz="1400" smtClean="0">
              <a:solidFill>
                <a:schemeClr val="tx2"/>
              </a:solidFill>
            </a:endParaRPr>
          </a:p>
        </p:txBody>
      </p:sp>
      <p:pic>
        <p:nvPicPr>
          <p:cNvPr id="16388" name="Picture Placeholder 6"/>
          <p:cNvPicPr>
            <a:picLocks noGrp="1" noChangeAspect="1"/>
          </p:cNvPicPr>
          <p:nvPr>
            <p:ph type="pic" idx="1"/>
          </p:nvPr>
        </p:nvPicPr>
        <p:blipFill>
          <a:blip r:embed="rId3">
            <a:extLst>
              <a:ext uri="{28A0092B-C50C-407E-A947-70E740481C1C}">
                <a14:useLocalDpi xmlns:a14="http://schemas.microsoft.com/office/drawing/2010/main" val="0"/>
              </a:ext>
            </a:extLst>
          </a:blip>
          <a:srcRect l="24432" r="24432"/>
          <a:stretch>
            <a:fillRect/>
          </a:stretch>
        </p:blipFill>
        <p:spPr>
          <a:xfrm>
            <a:off x="1004888" y="693738"/>
            <a:ext cx="3359150" cy="5468937"/>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733925" y="1462554"/>
            <a:ext cx="3302000" cy="1170641"/>
          </a:xfrm>
        </p:spPr>
        <p:txBody>
          <a:bodyPr/>
          <a:lstStyle/>
          <a:p>
            <a:pPr algn="ctr"/>
            <a:r>
              <a:rPr lang="en-US" altLang="en-US" dirty="0" err="1" smtClean="0"/>
              <a:t>Gálatas</a:t>
            </a:r>
            <a:r>
              <a:rPr lang="en-US" altLang="en-US" dirty="0" smtClean="0"/>
              <a:t> 5:22 </a:t>
            </a:r>
            <a:br>
              <a:rPr lang="en-US" altLang="en-US" dirty="0" smtClean="0"/>
            </a:br>
            <a:r>
              <a:rPr lang="en-US" altLang="en-US" sz="2000" dirty="0" smtClean="0"/>
              <a:t>MSG</a:t>
            </a:r>
            <a:endParaRPr lang="en-US" altLang="en-US" dirty="0" smtClean="0"/>
          </a:p>
        </p:txBody>
      </p:sp>
      <p:sp>
        <p:nvSpPr>
          <p:cNvPr id="18435" name="Picture Placeholder 2"/>
          <p:cNvSpPr>
            <a:spLocks noGrp="1" noTextEdit="1"/>
          </p:cNvSpPr>
          <p:nvPr>
            <p:ph type="pic" idx="1"/>
          </p:nvPr>
        </p:nvSpPr>
        <p:spPr>
          <a:xfrm>
            <a:off x="990600" y="685800"/>
            <a:ext cx="3359150" cy="5468938"/>
          </a:xfrm>
        </p:spPr>
      </p:sp>
      <p:sp>
        <p:nvSpPr>
          <p:cNvPr id="4" name="Text Placeholder 3"/>
          <p:cNvSpPr>
            <a:spLocks noGrp="1"/>
          </p:cNvSpPr>
          <p:nvPr>
            <p:ph type="body" sz="half" idx="2"/>
          </p:nvPr>
        </p:nvSpPr>
        <p:spPr>
          <a:xfrm>
            <a:off x="4733925" y="2735817"/>
            <a:ext cx="3302000" cy="3283983"/>
          </a:xfrm>
        </p:spPr>
        <p:txBody>
          <a:bodyPr rtlCol="0">
            <a:normAutofit lnSpcReduction="10000"/>
          </a:bodyPr>
          <a:lstStyle/>
          <a:p>
            <a:pPr fontAlgn="auto">
              <a:spcAft>
                <a:spcPts val="0"/>
              </a:spcAft>
              <a:defRPr/>
            </a:pPr>
            <a:r>
              <a:rPr lang="pt-BR" dirty="0"/>
              <a:t>Mas o que acontece quando vivemos à maneira de Deus? Ele traz presentes para as nossas vidas, de forma parecida com quem os frutos aparecem no pomar – coisas como o afeto pelos outros, vida exuberante, serenidade. Criamos um desejo de nos apegarmos, um senso de compaixão no coração, e uma convicção de que uma santidade básica permeie coisas e pessoas.</a:t>
            </a:r>
            <a:endParaRPr lang="en-US" dirty="0"/>
          </a:p>
        </p:txBody>
      </p:sp>
      <p:sp>
        <p:nvSpPr>
          <p:cNvPr id="6" name="Down Arrow 5"/>
          <p:cNvSpPr/>
          <p:nvPr/>
        </p:nvSpPr>
        <p:spPr>
          <a:xfrm>
            <a:off x="2022475" y="4038600"/>
            <a:ext cx="1371600" cy="1752600"/>
          </a:xfrm>
          <a:custGeom>
            <a:avLst/>
            <a:gdLst>
              <a:gd name="connsiteX0" fmla="*/ 0 w 875806"/>
              <a:gd name="connsiteY0" fmla="*/ 1390897 h 1828800"/>
              <a:gd name="connsiteX1" fmla="*/ 218952 w 875806"/>
              <a:gd name="connsiteY1" fmla="*/ 1390897 h 1828800"/>
              <a:gd name="connsiteX2" fmla="*/ 218952 w 875806"/>
              <a:gd name="connsiteY2" fmla="*/ 0 h 1828800"/>
              <a:gd name="connsiteX3" fmla="*/ 656855 w 875806"/>
              <a:gd name="connsiteY3" fmla="*/ 0 h 1828800"/>
              <a:gd name="connsiteX4" fmla="*/ 656855 w 875806"/>
              <a:gd name="connsiteY4" fmla="*/ 1390897 h 1828800"/>
              <a:gd name="connsiteX5" fmla="*/ 875806 w 875806"/>
              <a:gd name="connsiteY5" fmla="*/ 1390897 h 1828800"/>
              <a:gd name="connsiteX6" fmla="*/ 437903 w 875806"/>
              <a:gd name="connsiteY6" fmla="*/ 1828800 h 1828800"/>
              <a:gd name="connsiteX7" fmla="*/ 0 w 875806"/>
              <a:gd name="connsiteY7" fmla="*/ 1390897 h 1828800"/>
              <a:gd name="connsiteX0" fmla="*/ 0 w 875806"/>
              <a:gd name="connsiteY0" fmla="*/ 1390897 h 1390897"/>
              <a:gd name="connsiteX1" fmla="*/ 218952 w 875806"/>
              <a:gd name="connsiteY1" fmla="*/ 1390897 h 1390897"/>
              <a:gd name="connsiteX2" fmla="*/ 218952 w 875806"/>
              <a:gd name="connsiteY2" fmla="*/ 0 h 1390897"/>
              <a:gd name="connsiteX3" fmla="*/ 656855 w 875806"/>
              <a:gd name="connsiteY3" fmla="*/ 0 h 1390897"/>
              <a:gd name="connsiteX4" fmla="*/ 656855 w 875806"/>
              <a:gd name="connsiteY4" fmla="*/ 1390897 h 1390897"/>
              <a:gd name="connsiteX5" fmla="*/ 875806 w 875806"/>
              <a:gd name="connsiteY5" fmla="*/ 1390897 h 1390897"/>
              <a:gd name="connsiteX6" fmla="*/ 437903 w 875806"/>
              <a:gd name="connsiteY6" fmla="*/ 1384916 h 1390897"/>
              <a:gd name="connsiteX7" fmla="*/ 0 w 875806"/>
              <a:gd name="connsiteY7" fmla="*/ 1390897 h 1390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5806" h="1390897">
                <a:moveTo>
                  <a:pt x="0" y="1390897"/>
                </a:moveTo>
                <a:lnTo>
                  <a:pt x="218952" y="1390897"/>
                </a:lnTo>
                <a:lnTo>
                  <a:pt x="218952" y="0"/>
                </a:lnTo>
                <a:lnTo>
                  <a:pt x="656855" y="0"/>
                </a:lnTo>
                <a:lnTo>
                  <a:pt x="656855" y="1390897"/>
                </a:lnTo>
                <a:lnTo>
                  <a:pt x="875806" y="1390897"/>
                </a:lnTo>
                <a:lnTo>
                  <a:pt x="437903" y="1384916"/>
                </a:lnTo>
                <a:lnTo>
                  <a:pt x="0" y="1390897"/>
                </a:lnTo>
                <a:close/>
              </a:path>
            </a:pathLst>
          </a:cu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Cloud Callout 4"/>
          <p:cNvSpPr/>
          <p:nvPr/>
        </p:nvSpPr>
        <p:spPr>
          <a:xfrm>
            <a:off x="509588" y="334963"/>
            <a:ext cx="3932237" cy="5302250"/>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849851 w 2667000"/>
              <a:gd name="connsiteY0" fmla="*/ 2914650 h 2590800"/>
              <a:gd name="connsiteX1" fmla="*/ 777884 w 2667000"/>
              <a:gd name="connsiteY1" fmla="*/ 2986617 h 2590800"/>
              <a:gd name="connsiteX2" fmla="*/ 705917 w 2667000"/>
              <a:gd name="connsiteY2" fmla="*/ 2914650 h 2590800"/>
              <a:gd name="connsiteX3" fmla="*/ 777884 w 2667000"/>
              <a:gd name="connsiteY3" fmla="*/ 2842683 h 2590800"/>
              <a:gd name="connsiteX4" fmla="*/ 849851 w 2667000"/>
              <a:gd name="connsiteY4" fmla="*/ 2914650 h 2590800"/>
              <a:gd name="connsiteX0" fmla="*/ 950890 w 2667000"/>
              <a:gd name="connsiteY0" fmla="*/ 2829923 h 2590800"/>
              <a:gd name="connsiteX1" fmla="*/ 806957 w 2667000"/>
              <a:gd name="connsiteY1" fmla="*/ 2973856 h 2590800"/>
              <a:gd name="connsiteX2" fmla="*/ 663024 w 2667000"/>
              <a:gd name="connsiteY2" fmla="*/ 2829923 h 2590800"/>
              <a:gd name="connsiteX3" fmla="*/ 806957 w 2667000"/>
              <a:gd name="connsiteY3" fmla="*/ 2685990 h 2590800"/>
              <a:gd name="connsiteX4" fmla="*/ 950890 w 2667000"/>
              <a:gd name="connsiteY4" fmla="*/ 2829923 h 2590800"/>
              <a:gd name="connsiteX0" fmla="*/ 1098644 w 2667000"/>
              <a:gd name="connsiteY0" fmla="*/ 2609054 h 2590800"/>
              <a:gd name="connsiteX1" fmla="*/ 882744 w 2667000"/>
              <a:gd name="connsiteY1" fmla="*/ 2824954 h 2590800"/>
              <a:gd name="connsiteX2" fmla="*/ 666844 w 2667000"/>
              <a:gd name="connsiteY2" fmla="*/ 2609054 h 2590800"/>
              <a:gd name="connsiteX3" fmla="*/ 882744 w 2667000"/>
              <a:gd name="connsiteY3" fmla="*/ 2393154 h 2590800"/>
              <a:gd name="connsiteX4" fmla="*/ 1098644 w 2667000"/>
              <a:gd name="connsiteY4" fmla="*/ 2609054 h 25908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50718"/>
              <a:gd name="connsiteX1" fmla="*/ 5659 w 43256"/>
              <a:gd name="connsiteY1" fmla="*/ 6766 h 50718"/>
              <a:gd name="connsiteX2" fmla="*/ 14041 w 43256"/>
              <a:gd name="connsiteY2" fmla="*/ 5061 h 50718"/>
              <a:gd name="connsiteX3" fmla="*/ 22492 w 43256"/>
              <a:gd name="connsiteY3" fmla="*/ 3291 h 50718"/>
              <a:gd name="connsiteX4" fmla="*/ 25785 w 43256"/>
              <a:gd name="connsiteY4" fmla="*/ 59 h 50718"/>
              <a:gd name="connsiteX5" fmla="*/ 29869 w 43256"/>
              <a:gd name="connsiteY5" fmla="*/ 2340 h 50718"/>
              <a:gd name="connsiteX6" fmla="*/ 35499 w 43256"/>
              <a:gd name="connsiteY6" fmla="*/ 549 h 50718"/>
              <a:gd name="connsiteX7" fmla="*/ 38354 w 43256"/>
              <a:gd name="connsiteY7" fmla="*/ 5435 h 50718"/>
              <a:gd name="connsiteX8" fmla="*/ 42018 w 43256"/>
              <a:gd name="connsiteY8" fmla="*/ 10177 h 50718"/>
              <a:gd name="connsiteX9" fmla="*/ 41854 w 43256"/>
              <a:gd name="connsiteY9" fmla="*/ 15319 h 50718"/>
              <a:gd name="connsiteX10" fmla="*/ 43052 w 43256"/>
              <a:gd name="connsiteY10" fmla="*/ 23181 h 50718"/>
              <a:gd name="connsiteX11" fmla="*/ 37440 w 43256"/>
              <a:gd name="connsiteY11" fmla="*/ 30063 h 50718"/>
              <a:gd name="connsiteX12" fmla="*/ 35431 w 43256"/>
              <a:gd name="connsiteY12" fmla="*/ 35960 h 50718"/>
              <a:gd name="connsiteX13" fmla="*/ 28591 w 43256"/>
              <a:gd name="connsiteY13" fmla="*/ 36674 h 50718"/>
              <a:gd name="connsiteX14" fmla="*/ 23703 w 43256"/>
              <a:gd name="connsiteY14" fmla="*/ 42965 h 50718"/>
              <a:gd name="connsiteX15" fmla="*/ 16516 w 43256"/>
              <a:gd name="connsiteY15" fmla="*/ 39125 h 50718"/>
              <a:gd name="connsiteX16" fmla="*/ 5840 w 43256"/>
              <a:gd name="connsiteY16" fmla="*/ 35331 h 50718"/>
              <a:gd name="connsiteX17" fmla="*/ 1146 w 43256"/>
              <a:gd name="connsiteY17" fmla="*/ 31109 h 50718"/>
              <a:gd name="connsiteX18" fmla="*/ 2149 w 43256"/>
              <a:gd name="connsiteY18" fmla="*/ 25410 h 50718"/>
              <a:gd name="connsiteX19" fmla="*/ 31 w 43256"/>
              <a:gd name="connsiteY19" fmla="*/ 19563 h 50718"/>
              <a:gd name="connsiteX20" fmla="*/ 3899 w 43256"/>
              <a:gd name="connsiteY20" fmla="*/ 14366 h 50718"/>
              <a:gd name="connsiteX21" fmla="*/ 3936 w 43256"/>
              <a:gd name="connsiteY21" fmla="*/ 14229 h 50718"/>
              <a:gd name="connsiteX0" fmla="*/ 852074 w 2670458"/>
              <a:gd name="connsiteY0" fmla="*/ 2906194 h 3041646"/>
              <a:gd name="connsiteX1" fmla="*/ 780107 w 2670458"/>
              <a:gd name="connsiteY1" fmla="*/ 2978161 h 3041646"/>
              <a:gd name="connsiteX2" fmla="*/ 708140 w 2670458"/>
              <a:gd name="connsiteY2" fmla="*/ 2906194 h 3041646"/>
              <a:gd name="connsiteX3" fmla="*/ 780107 w 2670458"/>
              <a:gd name="connsiteY3" fmla="*/ 2834227 h 3041646"/>
              <a:gd name="connsiteX4" fmla="*/ 852074 w 2670458"/>
              <a:gd name="connsiteY4" fmla="*/ 2906194 h 3041646"/>
              <a:gd name="connsiteX0" fmla="*/ 953113 w 2670458"/>
              <a:gd name="connsiteY0" fmla="*/ 2821467 h 3041646"/>
              <a:gd name="connsiteX1" fmla="*/ 809180 w 2670458"/>
              <a:gd name="connsiteY1" fmla="*/ 2965400 h 3041646"/>
              <a:gd name="connsiteX2" fmla="*/ 665247 w 2670458"/>
              <a:gd name="connsiteY2" fmla="*/ 2821467 h 3041646"/>
              <a:gd name="connsiteX3" fmla="*/ 809180 w 2670458"/>
              <a:gd name="connsiteY3" fmla="*/ 2677534 h 3041646"/>
              <a:gd name="connsiteX4" fmla="*/ 953113 w 2670458"/>
              <a:gd name="connsiteY4" fmla="*/ 2821467 h 3041646"/>
              <a:gd name="connsiteX0" fmla="*/ 1100867 w 2670458"/>
              <a:gd name="connsiteY0" fmla="*/ 2600598 h 3041646"/>
              <a:gd name="connsiteX1" fmla="*/ 884967 w 2670458"/>
              <a:gd name="connsiteY1" fmla="*/ 2816498 h 3041646"/>
              <a:gd name="connsiteX2" fmla="*/ 669067 w 2670458"/>
              <a:gd name="connsiteY2" fmla="*/ 2600598 h 3041646"/>
              <a:gd name="connsiteX3" fmla="*/ 769557 w 2670458"/>
              <a:gd name="connsiteY3" fmla="*/ 3041646 h 3041646"/>
              <a:gd name="connsiteX4" fmla="*/ 1100867 w 2670458"/>
              <a:gd name="connsiteY4" fmla="*/ 2600598 h 3041646"/>
              <a:gd name="connsiteX0" fmla="*/ 4729 w 43256"/>
              <a:gd name="connsiteY0" fmla="*/ 26036 h 50718"/>
              <a:gd name="connsiteX1" fmla="*/ 2196 w 43256"/>
              <a:gd name="connsiteY1" fmla="*/ 25239 h 50718"/>
              <a:gd name="connsiteX2" fmla="*/ 6964 w 43256"/>
              <a:gd name="connsiteY2" fmla="*/ 34758 h 50718"/>
              <a:gd name="connsiteX3" fmla="*/ 5856 w 43256"/>
              <a:gd name="connsiteY3" fmla="*/ 35139 h 50718"/>
              <a:gd name="connsiteX4" fmla="*/ 16514 w 43256"/>
              <a:gd name="connsiteY4" fmla="*/ 38949 h 50718"/>
              <a:gd name="connsiteX5" fmla="*/ 15846 w 43256"/>
              <a:gd name="connsiteY5" fmla="*/ 37209 h 50718"/>
              <a:gd name="connsiteX6" fmla="*/ 28863 w 43256"/>
              <a:gd name="connsiteY6" fmla="*/ 34610 h 50718"/>
              <a:gd name="connsiteX7" fmla="*/ 28596 w 43256"/>
              <a:gd name="connsiteY7" fmla="*/ 36519 h 50718"/>
              <a:gd name="connsiteX8" fmla="*/ 34165 w 43256"/>
              <a:gd name="connsiteY8" fmla="*/ 22813 h 50718"/>
              <a:gd name="connsiteX9" fmla="*/ 37416 w 43256"/>
              <a:gd name="connsiteY9" fmla="*/ 29949 h 50718"/>
              <a:gd name="connsiteX10" fmla="*/ 41834 w 43256"/>
              <a:gd name="connsiteY10" fmla="*/ 15213 h 50718"/>
              <a:gd name="connsiteX11" fmla="*/ 40386 w 43256"/>
              <a:gd name="connsiteY11" fmla="*/ 17889 h 50718"/>
              <a:gd name="connsiteX12" fmla="*/ 38360 w 43256"/>
              <a:gd name="connsiteY12" fmla="*/ 5285 h 50718"/>
              <a:gd name="connsiteX13" fmla="*/ 38436 w 43256"/>
              <a:gd name="connsiteY13" fmla="*/ 6549 h 50718"/>
              <a:gd name="connsiteX14" fmla="*/ 29114 w 43256"/>
              <a:gd name="connsiteY14" fmla="*/ 3811 h 50718"/>
              <a:gd name="connsiteX15" fmla="*/ 29856 w 43256"/>
              <a:gd name="connsiteY15" fmla="*/ 2199 h 50718"/>
              <a:gd name="connsiteX16" fmla="*/ 22177 w 43256"/>
              <a:gd name="connsiteY16" fmla="*/ 4579 h 50718"/>
              <a:gd name="connsiteX17" fmla="*/ 22536 w 43256"/>
              <a:gd name="connsiteY17" fmla="*/ 3189 h 50718"/>
              <a:gd name="connsiteX18" fmla="*/ 14036 w 43256"/>
              <a:gd name="connsiteY18" fmla="*/ 5051 h 50718"/>
              <a:gd name="connsiteX19" fmla="*/ 15336 w 43256"/>
              <a:gd name="connsiteY19" fmla="*/ 6399 h 50718"/>
              <a:gd name="connsiteX20" fmla="*/ 4163 w 43256"/>
              <a:gd name="connsiteY20" fmla="*/ 15648 h 50718"/>
              <a:gd name="connsiteX21" fmla="*/ 3936 w 43256"/>
              <a:gd name="connsiteY21" fmla="*/ 14229 h 50718"/>
              <a:gd name="connsiteX0" fmla="*/ 3936 w 43256"/>
              <a:gd name="connsiteY0" fmla="*/ 14229 h 50718"/>
              <a:gd name="connsiteX1" fmla="*/ 5659 w 43256"/>
              <a:gd name="connsiteY1" fmla="*/ 6766 h 50718"/>
              <a:gd name="connsiteX2" fmla="*/ 14041 w 43256"/>
              <a:gd name="connsiteY2" fmla="*/ 5061 h 50718"/>
              <a:gd name="connsiteX3" fmla="*/ 22492 w 43256"/>
              <a:gd name="connsiteY3" fmla="*/ 3291 h 50718"/>
              <a:gd name="connsiteX4" fmla="*/ 25785 w 43256"/>
              <a:gd name="connsiteY4" fmla="*/ 59 h 50718"/>
              <a:gd name="connsiteX5" fmla="*/ 29869 w 43256"/>
              <a:gd name="connsiteY5" fmla="*/ 2340 h 50718"/>
              <a:gd name="connsiteX6" fmla="*/ 35499 w 43256"/>
              <a:gd name="connsiteY6" fmla="*/ 549 h 50718"/>
              <a:gd name="connsiteX7" fmla="*/ 38354 w 43256"/>
              <a:gd name="connsiteY7" fmla="*/ 5435 h 50718"/>
              <a:gd name="connsiteX8" fmla="*/ 42018 w 43256"/>
              <a:gd name="connsiteY8" fmla="*/ 10177 h 50718"/>
              <a:gd name="connsiteX9" fmla="*/ 41854 w 43256"/>
              <a:gd name="connsiteY9" fmla="*/ 15319 h 50718"/>
              <a:gd name="connsiteX10" fmla="*/ 43052 w 43256"/>
              <a:gd name="connsiteY10" fmla="*/ 23181 h 50718"/>
              <a:gd name="connsiteX11" fmla="*/ 37440 w 43256"/>
              <a:gd name="connsiteY11" fmla="*/ 30063 h 50718"/>
              <a:gd name="connsiteX12" fmla="*/ 35431 w 43256"/>
              <a:gd name="connsiteY12" fmla="*/ 35960 h 50718"/>
              <a:gd name="connsiteX13" fmla="*/ 28591 w 43256"/>
              <a:gd name="connsiteY13" fmla="*/ 36674 h 50718"/>
              <a:gd name="connsiteX14" fmla="*/ 23703 w 43256"/>
              <a:gd name="connsiteY14" fmla="*/ 42965 h 50718"/>
              <a:gd name="connsiteX15" fmla="*/ 16516 w 43256"/>
              <a:gd name="connsiteY15" fmla="*/ 39125 h 50718"/>
              <a:gd name="connsiteX16" fmla="*/ 5840 w 43256"/>
              <a:gd name="connsiteY16" fmla="*/ 35331 h 50718"/>
              <a:gd name="connsiteX17" fmla="*/ 1146 w 43256"/>
              <a:gd name="connsiteY17" fmla="*/ 31109 h 50718"/>
              <a:gd name="connsiteX18" fmla="*/ 2149 w 43256"/>
              <a:gd name="connsiteY18" fmla="*/ 25410 h 50718"/>
              <a:gd name="connsiteX19" fmla="*/ 31 w 43256"/>
              <a:gd name="connsiteY19" fmla="*/ 19563 h 50718"/>
              <a:gd name="connsiteX20" fmla="*/ 3899 w 43256"/>
              <a:gd name="connsiteY20" fmla="*/ 14366 h 50718"/>
              <a:gd name="connsiteX21" fmla="*/ 3936 w 43256"/>
              <a:gd name="connsiteY21" fmla="*/ 14229 h 50718"/>
              <a:gd name="connsiteX0" fmla="*/ 852074 w 2670458"/>
              <a:gd name="connsiteY0" fmla="*/ 2906194 h 3041646"/>
              <a:gd name="connsiteX1" fmla="*/ 780107 w 2670458"/>
              <a:gd name="connsiteY1" fmla="*/ 2978161 h 3041646"/>
              <a:gd name="connsiteX2" fmla="*/ 708140 w 2670458"/>
              <a:gd name="connsiteY2" fmla="*/ 2906194 h 3041646"/>
              <a:gd name="connsiteX3" fmla="*/ 780107 w 2670458"/>
              <a:gd name="connsiteY3" fmla="*/ 2834227 h 3041646"/>
              <a:gd name="connsiteX4" fmla="*/ 852074 w 2670458"/>
              <a:gd name="connsiteY4" fmla="*/ 2906194 h 3041646"/>
              <a:gd name="connsiteX0" fmla="*/ 953113 w 2670458"/>
              <a:gd name="connsiteY0" fmla="*/ 2821467 h 3041646"/>
              <a:gd name="connsiteX1" fmla="*/ 809180 w 2670458"/>
              <a:gd name="connsiteY1" fmla="*/ 2965400 h 3041646"/>
              <a:gd name="connsiteX2" fmla="*/ 665247 w 2670458"/>
              <a:gd name="connsiteY2" fmla="*/ 2821467 h 3041646"/>
              <a:gd name="connsiteX3" fmla="*/ 791424 w 2670458"/>
              <a:gd name="connsiteY3" fmla="*/ 3041518 h 3041646"/>
              <a:gd name="connsiteX4" fmla="*/ 953113 w 2670458"/>
              <a:gd name="connsiteY4" fmla="*/ 2821467 h 3041646"/>
              <a:gd name="connsiteX0" fmla="*/ 1100867 w 2670458"/>
              <a:gd name="connsiteY0" fmla="*/ 2600598 h 3041646"/>
              <a:gd name="connsiteX1" fmla="*/ 884967 w 2670458"/>
              <a:gd name="connsiteY1" fmla="*/ 2816498 h 3041646"/>
              <a:gd name="connsiteX2" fmla="*/ 669067 w 2670458"/>
              <a:gd name="connsiteY2" fmla="*/ 2600598 h 3041646"/>
              <a:gd name="connsiteX3" fmla="*/ 769557 w 2670458"/>
              <a:gd name="connsiteY3" fmla="*/ 3041646 h 3041646"/>
              <a:gd name="connsiteX4" fmla="*/ 1100867 w 2670458"/>
              <a:gd name="connsiteY4" fmla="*/ 2600598 h 3041646"/>
              <a:gd name="connsiteX0" fmla="*/ 4729 w 43256"/>
              <a:gd name="connsiteY0" fmla="*/ 26036 h 50718"/>
              <a:gd name="connsiteX1" fmla="*/ 2196 w 43256"/>
              <a:gd name="connsiteY1" fmla="*/ 25239 h 50718"/>
              <a:gd name="connsiteX2" fmla="*/ 6964 w 43256"/>
              <a:gd name="connsiteY2" fmla="*/ 34758 h 50718"/>
              <a:gd name="connsiteX3" fmla="*/ 5856 w 43256"/>
              <a:gd name="connsiteY3" fmla="*/ 35139 h 50718"/>
              <a:gd name="connsiteX4" fmla="*/ 16514 w 43256"/>
              <a:gd name="connsiteY4" fmla="*/ 38949 h 50718"/>
              <a:gd name="connsiteX5" fmla="*/ 15846 w 43256"/>
              <a:gd name="connsiteY5" fmla="*/ 37209 h 50718"/>
              <a:gd name="connsiteX6" fmla="*/ 28863 w 43256"/>
              <a:gd name="connsiteY6" fmla="*/ 34610 h 50718"/>
              <a:gd name="connsiteX7" fmla="*/ 28596 w 43256"/>
              <a:gd name="connsiteY7" fmla="*/ 36519 h 50718"/>
              <a:gd name="connsiteX8" fmla="*/ 34165 w 43256"/>
              <a:gd name="connsiteY8" fmla="*/ 22813 h 50718"/>
              <a:gd name="connsiteX9" fmla="*/ 37416 w 43256"/>
              <a:gd name="connsiteY9" fmla="*/ 29949 h 50718"/>
              <a:gd name="connsiteX10" fmla="*/ 41834 w 43256"/>
              <a:gd name="connsiteY10" fmla="*/ 15213 h 50718"/>
              <a:gd name="connsiteX11" fmla="*/ 40386 w 43256"/>
              <a:gd name="connsiteY11" fmla="*/ 17889 h 50718"/>
              <a:gd name="connsiteX12" fmla="*/ 38360 w 43256"/>
              <a:gd name="connsiteY12" fmla="*/ 5285 h 50718"/>
              <a:gd name="connsiteX13" fmla="*/ 38436 w 43256"/>
              <a:gd name="connsiteY13" fmla="*/ 6549 h 50718"/>
              <a:gd name="connsiteX14" fmla="*/ 29114 w 43256"/>
              <a:gd name="connsiteY14" fmla="*/ 3811 h 50718"/>
              <a:gd name="connsiteX15" fmla="*/ 29856 w 43256"/>
              <a:gd name="connsiteY15" fmla="*/ 2199 h 50718"/>
              <a:gd name="connsiteX16" fmla="*/ 22177 w 43256"/>
              <a:gd name="connsiteY16" fmla="*/ 4579 h 50718"/>
              <a:gd name="connsiteX17" fmla="*/ 22536 w 43256"/>
              <a:gd name="connsiteY17" fmla="*/ 3189 h 50718"/>
              <a:gd name="connsiteX18" fmla="*/ 14036 w 43256"/>
              <a:gd name="connsiteY18" fmla="*/ 5051 h 50718"/>
              <a:gd name="connsiteX19" fmla="*/ 15336 w 43256"/>
              <a:gd name="connsiteY19" fmla="*/ 6399 h 50718"/>
              <a:gd name="connsiteX20" fmla="*/ 4163 w 43256"/>
              <a:gd name="connsiteY20" fmla="*/ 15648 h 50718"/>
              <a:gd name="connsiteX21" fmla="*/ 3936 w 43256"/>
              <a:gd name="connsiteY21" fmla="*/ 14229 h 50718"/>
              <a:gd name="connsiteX0" fmla="*/ 3936 w 43256"/>
              <a:gd name="connsiteY0" fmla="*/ 14229 h 50986"/>
              <a:gd name="connsiteX1" fmla="*/ 5659 w 43256"/>
              <a:gd name="connsiteY1" fmla="*/ 6766 h 50986"/>
              <a:gd name="connsiteX2" fmla="*/ 14041 w 43256"/>
              <a:gd name="connsiteY2" fmla="*/ 5061 h 50986"/>
              <a:gd name="connsiteX3" fmla="*/ 22492 w 43256"/>
              <a:gd name="connsiteY3" fmla="*/ 3291 h 50986"/>
              <a:gd name="connsiteX4" fmla="*/ 25785 w 43256"/>
              <a:gd name="connsiteY4" fmla="*/ 59 h 50986"/>
              <a:gd name="connsiteX5" fmla="*/ 29869 w 43256"/>
              <a:gd name="connsiteY5" fmla="*/ 2340 h 50986"/>
              <a:gd name="connsiteX6" fmla="*/ 35499 w 43256"/>
              <a:gd name="connsiteY6" fmla="*/ 549 h 50986"/>
              <a:gd name="connsiteX7" fmla="*/ 38354 w 43256"/>
              <a:gd name="connsiteY7" fmla="*/ 5435 h 50986"/>
              <a:gd name="connsiteX8" fmla="*/ 42018 w 43256"/>
              <a:gd name="connsiteY8" fmla="*/ 10177 h 50986"/>
              <a:gd name="connsiteX9" fmla="*/ 41854 w 43256"/>
              <a:gd name="connsiteY9" fmla="*/ 15319 h 50986"/>
              <a:gd name="connsiteX10" fmla="*/ 43052 w 43256"/>
              <a:gd name="connsiteY10" fmla="*/ 23181 h 50986"/>
              <a:gd name="connsiteX11" fmla="*/ 37440 w 43256"/>
              <a:gd name="connsiteY11" fmla="*/ 30063 h 50986"/>
              <a:gd name="connsiteX12" fmla="*/ 35431 w 43256"/>
              <a:gd name="connsiteY12" fmla="*/ 35960 h 50986"/>
              <a:gd name="connsiteX13" fmla="*/ 28591 w 43256"/>
              <a:gd name="connsiteY13" fmla="*/ 36674 h 50986"/>
              <a:gd name="connsiteX14" fmla="*/ 23703 w 43256"/>
              <a:gd name="connsiteY14" fmla="*/ 42965 h 50986"/>
              <a:gd name="connsiteX15" fmla="*/ 16516 w 43256"/>
              <a:gd name="connsiteY15" fmla="*/ 39125 h 50986"/>
              <a:gd name="connsiteX16" fmla="*/ 5840 w 43256"/>
              <a:gd name="connsiteY16" fmla="*/ 35331 h 50986"/>
              <a:gd name="connsiteX17" fmla="*/ 1146 w 43256"/>
              <a:gd name="connsiteY17" fmla="*/ 31109 h 50986"/>
              <a:gd name="connsiteX18" fmla="*/ 2149 w 43256"/>
              <a:gd name="connsiteY18" fmla="*/ 25410 h 50986"/>
              <a:gd name="connsiteX19" fmla="*/ 31 w 43256"/>
              <a:gd name="connsiteY19" fmla="*/ 19563 h 50986"/>
              <a:gd name="connsiteX20" fmla="*/ 3899 w 43256"/>
              <a:gd name="connsiteY20" fmla="*/ 14366 h 50986"/>
              <a:gd name="connsiteX21" fmla="*/ 3936 w 43256"/>
              <a:gd name="connsiteY21" fmla="*/ 14229 h 50986"/>
              <a:gd name="connsiteX0" fmla="*/ 852074 w 2670458"/>
              <a:gd name="connsiteY0" fmla="*/ 2906194 h 3057706"/>
              <a:gd name="connsiteX1" fmla="*/ 780107 w 2670458"/>
              <a:gd name="connsiteY1" fmla="*/ 2978161 h 3057706"/>
              <a:gd name="connsiteX2" fmla="*/ 708140 w 2670458"/>
              <a:gd name="connsiteY2" fmla="*/ 2906194 h 3057706"/>
              <a:gd name="connsiteX3" fmla="*/ 780107 w 2670458"/>
              <a:gd name="connsiteY3" fmla="*/ 2834227 h 3057706"/>
              <a:gd name="connsiteX4" fmla="*/ 852074 w 2670458"/>
              <a:gd name="connsiteY4" fmla="*/ 2906194 h 3057706"/>
              <a:gd name="connsiteX0" fmla="*/ 953113 w 2670458"/>
              <a:gd name="connsiteY0" fmla="*/ 2821467 h 3057706"/>
              <a:gd name="connsiteX1" fmla="*/ 809180 w 2670458"/>
              <a:gd name="connsiteY1" fmla="*/ 2965400 h 3057706"/>
              <a:gd name="connsiteX2" fmla="*/ 665247 w 2670458"/>
              <a:gd name="connsiteY2" fmla="*/ 2821467 h 3057706"/>
              <a:gd name="connsiteX3" fmla="*/ 791424 w 2670458"/>
              <a:gd name="connsiteY3" fmla="*/ 3041518 h 3057706"/>
              <a:gd name="connsiteX4" fmla="*/ 953113 w 2670458"/>
              <a:gd name="connsiteY4" fmla="*/ 2821467 h 3057706"/>
              <a:gd name="connsiteX0" fmla="*/ 1100867 w 2670458"/>
              <a:gd name="connsiteY0" fmla="*/ 2600598 h 3057706"/>
              <a:gd name="connsiteX1" fmla="*/ 884967 w 2670458"/>
              <a:gd name="connsiteY1" fmla="*/ 2816498 h 3057706"/>
              <a:gd name="connsiteX2" fmla="*/ 802232 w 2670458"/>
              <a:gd name="connsiteY2" fmla="*/ 3026726 h 3057706"/>
              <a:gd name="connsiteX3" fmla="*/ 769557 w 2670458"/>
              <a:gd name="connsiteY3" fmla="*/ 3041646 h 3057706"/>
              <a:gd name="connsiteX4" fmla="*/ 1100867 w 2670458"/>
              <a:gd name="connsiteY4" fmla="*/ 2600598 h 3057706"/>
              <a:gd name="connsiteX0" fmla="*/ 4729 w 43256"/>
              <a:gd name="connsiteY0" fmla="*/ 26036 h 50986"/>
              <a:gd name="connsiteX1" fmla="*/ 2196 w 43256"/>
              <a:gd name="connsiteY1" fmla="*/ 25239 h 50986"/>
              <a:gd name="connsiteX2" fmla="*/ 6964 w 43256"/>
              <a:gd name="connsiteY2" fmla="*/ 34758 h 50986"/>
              <a:gd name="connsiteX3" fmla="*/ 5856 w 43256"/>
              <a:gd name="connsiteY3" fmla="*/ 35139 h 50986"/>
              <a:gd name="connsiteX4" fmla="*/ 16514 w 43256"/>
              <a:gd name="connsiteY4" fmla="*/ 38949 h 50986"/>
              <a:gd name="connsiteX5" fmla="*/ 15846 w 43256"/>
              <a:gd name="connsiteY5" fmla="*/ 37209 h 50986"/>
              <a:gd name="connsiteX6" fmla="*/ 28863 w 43256"/>
              <a:gd name="connsiteY6" fmla="*/ 34610 h 50986"/>
              <a:gd name="connsiteX7" fmla="*/ 28596 w 43256"/>
              <a:gd name="connsiteY7" fmla="*/ 36519 h 50986"/>
              <a:gd name="connsiteX8" fmla="*/ 34165 w 43256"/>
              <a:gd name="connsiteY8" fmla="*/ 22813 h 50986"/>
              <a:gd name="connsiteX9" fmla="*/ 37416 w 43256"/>
              <a:gd name="connsiteY9" fmla="*/ 29949 h 50986"/>
              <a:gd name="connsiteX10" fmla="*/ 41834 w 43256"/>
              <a:gd name="connsiteY10" fmla="*/ 15213 h 50986"/>
              <a:gd name="connsiteX11" fmla="*/ 40386 w 43256"/>
              <a:gd name="connsiteY11" fmla="*/ 17889 h 50986"/>
              <a:gd name="connsiteX12" fmla="*/ 38360 w 43256"/>
              <a:gd name="connsiteY12" fmla="*/ 5285 h 50986"/>
              <a:gd name="connsiteX13" fmla="*/ 38436 w 43256"/>
              <a:gd name="connsiteY13" fmla="*/ 6549 h 50986"/>
              <a:gd name="connsiteX14" fmla="*/ 29114 w 43256"/>
              <a:gd name="connsiteY14" fmla="*/ 3811 h 50986"/>
              <a:gd name="connsiteX15" fmla="*/ 29856 w 43256"/>
              <a:gd name="connsiteY15" fmla="*/ 2199 h 50986"/>
              <a:gd name="connsiteX16" fmla="*/ 22177 w 43256"/>
              <a:gd name="connsiteY16" fmla="*/ 4579 h 50986"/>
              <a:gd name="connsiteX17" fmla="*/ 22536 w 43256"/>
              <a:gd name="connsiteY17" fmla="*/ 3189 h 50986"/>
              <a:gd name="connsiteX18" fmla="*/ 14036 w 43256"/>
              <a:gd name="connsiteY18" fmla="*/ 5051 h 50986"/>
              <a:gd name="connsiteX19" fmla="*/ 15336 w 43256"/>
              <a:gd name="connsiteY19" fmla="*/ 6399 h 50986"/>
              <a:gd name="connsiteX20" fmla="*/ 4163 w 43256"/>
              <a:gd name="connsiteY20" fmla="*/ 15648 h 50986"/>
              <a:gd name="connsiteX21" fmla="*/ 3936 w 43256"/>
              <a:gd name="connsiteY21" fmla="*/ 14229 h 50986"/>
              <a:gd name="connsiteX0" fmla="*/ 3936 w 43256"/>
              <a:gd name="connsiteY0" fmla="*/ 14229 h 50908"/>
              <a:gd name="connsiteX1" fmla="*/ 5659 w 43256"/>
              <a:gd name="connsiteY1" fmla="*/ 6766 h 50908"/>
              <a:gd name="connsiteX2" fmla="*/ 14041 w 43256"/>
              <a:gd name="connsiteY2" fmla="*/ 5061 h 50908"/>
              <a:gd name="connsiteX3" fmla="*/ 22492 w 43256"/>
              <a:gd name="connsiteY3" fmla="*/ 3291 h 50908"/>
              <a:gd name="connsiteX4" fmla="*/ 25785 w 43256"/>
              <a:gd name="connsiteY4" fmla="*/ 59 h 50908"/>
              <a:gd name="connsiteX5" fmla="*/ 29869 w 43256"/>
              <a:gd name="connsiteY5" fmla="*/ 2340 h 50908"/>
              <a:gd name="connsiteX6" fmla="*/ 35499 w 43256"/>
              <a:gd name="connsiteY6" fmla="*/ 549 h 50908"/>
              <a:gd name="connsiteX7" fmla="*/ 38354 w 43256"/>
              <a:gd name="connsiteY7" fmla="*/ 5435 h 50908"/>
              <a:gd name="connsiteX8" fmla="*/ 42018 w 43256"/>
              <a:gd name="connsiteY8" fmla="*/ 10177 h 50908"/>
              <a:gd name="connsiteX9" fmla="*/ 41854 w 43256"/>
              <a:gd name="connsiteY9" fmla="*/ 15319 h 50908"/>
              <a:gd name="connsiteX10" fmla="*/ 43052 w 43256"/>
              <a:gd name="connsiteY10" fmla="*/ 23181 h 50908"/>
              <a:gd name="connsiteX11" fmla="*/ 37440 w 43256"/>
              <a:gd name="connsiteY11" fmla="*/ 30063 h 50908"/>
              <a:gd name="connsiteX12" fmla="*/ 35431 w 43256"/>
              <a:gd name="connsiteY12" fmla="*/ 35960 h 50908"/>
              <a:gd name="connsiteX13" fmla="*/ 28591 w 43256"/>
              <a:gd name="connsiteY13" fmla="*/ 36674 h 50908"/>
              <a:gd name="connsiteX14" fmla="*/ 23703 w 43256"/>
              <a:gd name="connsiteY14" fmla="*/ 42965 h 50908"/>
              <a:gd name="connsiteX15" fmla="*/ 16516 w 43256"/>
              <a:gd name="connsiteY15" fmla="*/ 39125 h 50908"/>
              <a:gd name="connsiteX16" fmla="*/ 5840 w 43256"/>
              <a:gd name="connsiteY16" fmla="*/ 35331 h 50908"/>
              <a:gd name="connsiteX17" fmla="*/ 1146 w 43256"/>
              <a:gd name="connsiteY17" fmla="*/ 31109 h 50908"/>
              <a:gd name="connsiteX18" fmla="*/ 2149 w 43256"/>
              <a:gd name="connsiteY18" fmla="*/ 25410 h 50908"/>
              <a:gd name="connsiteX19" fmla="*/ 31 w 43256"/>
              <a:gd name="connsiteY19" fmla="*/ 19563 h 50908"/>
              <a:gd name="connsiteX20" fmla="*/ 3899 w 43256"/>
              <a:gd name="connsiteY20" fmla="*/ 14366 h 50908"/>
              <a:gd name="connsiteX21" fmla="*/ 3936 w 43256"/>
              <a:gd name="connsiteY21" fmla="*/ 14229 h 50908"/>
              <a:gd name="connsiteX0" fmla="*/ 852074 w 2670458"/>
              <a:gd name="connsiteY0" fmla="*/ 2906194 h 3052999"/>
              <a:gd name="connsiteX1" fmla="*/ 780107 w 2670458"/>
              <a:gd name="connsiteY1" fmla="*/ 2978161 h 3052999"/>
              <a:gd name="connsiteX2" fmla="*/ 708140 w 2670458"/>
              <a:gd name="connsiteY2" fmla="*/ 2906194 h 3052999"/>
              <a:gd name="connsiteX3" fmla="*/ 780107 w 2670458"/>
              <a:gd name="connsiteY3" fmla="*/ 2834227 h 3052999"/>
              <a:gd name="connsiteX4" fmla="*/ 852074 w 2670458"/>
              <a:gd name="connsiteY4" fmla="*/ 2906194 h 3052999"/>
              <a:gd name="connsiteX0" fmla="*/ 953113 w 2670458"/>
              <a:gd name="connsiteY0" fmla="*/ 2821467 h 3052999"/>
              <a:gd name="connsiteX1" fmla="*/ 809180 w 2670458"/>
              <a:gd name="connsiteY1" fmla="*/ 2965400 h 3052999"/>
              <a:gd name="connsiteX2" fmla="*/ 665247 w 2670458"/>
              <a:gd name="connsiteY2" fmla="*/ 2821467 h 3052999"/>
              <a:gd name="connsiteX3" fmla="*/ 791424 w 2670458"/>
              <a:gd name="connsiteY3" fmla="*/ 3041518 h 3052999"/>
              <a:gd name="connsiteX4" fmla="*/ 953113 w 2670458"/>
              <a:gd name="connsiteY4" fmla="*/ 2821467 h 3052999"/>
              <a:gd name="connsiteX0" fmla="*/ 799026 w 2670458"/>
              <a:gd name="connsiteY0" fmla="*/ 3000093 h 3052999"/>
              <a:gd name="connsiteX1" fmla="*/ 884967 w 2670458"/>
              <a:gd name="connsiteY1" fmla="*/ 2816498 h 3052999"/>
              <a:gd name="connsiteX2" fmla="*/ 802232 w 2670458"/>
              <a:gd name="connsiteY2" fmla="*/ 3026726 h 3052999"/>
              <a:gd name="connsiteX3" fmla="*/ 769557 w 2670458"/>
              <a:gd name="connsiteY3" fmla="*/ 3041646 h 3052999"/>
              <a:gd name="connsiteX4" fmla="*/ 799026 w 2670458"/>
              <a:gd name="connsiteY4" fmla="*/ 3000093 h 3052999"/>
              <a:gd name="connsiteX0" fmla="*/ 4729 w 43256"/>
              <a:gd name="connsiteY0" fmla="*/ 26036 h 50908"/>
              <a:gd name="connsiteX1" fmla="*/ 2196 w 43256"/>
              <a:gd name="connsiteY1" fmla="*/ 25239 h 50908"/>
              <a:gd name="connsiteX2" fmla="*/ 6964 w 43256"/>
              <a:gd name="connsiteY2" fmla="*/ 34758 h 50908"/>
              <a:gd name="connsiteX3" fmla="*/ 5856 w 43256"/>
              <a:gd name="connsiteY3" fmla="*/ 35139 h 50908"/>
              <a:gd name="connsiteX4" fmla="*/ 16514 w 43256"/>
              <a:gd name="connsiteY4" fmla="*/ 38949 h 50908"/>
              <a:gd name="connsiteX5" fmla="*/ 15846 w 43256"/>
              <a:gd name="connsiteY5" fmla="*/ 37209 h 50908"/>
              <a:gd name="connsiteX6" fmla="*/ 28863 w 43256"/>
              <a:gd name="connsiteY6" fmla="*/ 34610 h 50908"/>
              <a:gd name="connsiteX7" fmla="*/ 28596 w 43256"/>
              <a:gd name="connsiteY7" fmla="*/ 36519 h 50908"/>
              <a:gd name="connsiteX8" fmla="*/ 34165 w 43256"/>
              <a:gd name="connsiteY8" fmla="*/ 22813 h 50908"/>
              <a:gd name="connsiteX9" fmla="*/ 37416 w 43256"/>
              <a:gd name="connsiteY9" fmla="*/ 29949 h 50908"/>
              <a:gd name="connsiteX10" fmla="*/ 41834 w 43256"/>
              <a:gd name="connsiteY10" fmla="*/ 15213 h 50908"/>
              <a:gd name="connsiteX11" fmla="*/ 40386 w 43256"/>
              <a:gd name="connsiteY11" fmla="*/ 17889 h 50908"/>
              <a:gd name="connsiteX12" fmla="*/ 38360 w 43256"/>
              <a:gd name="connsiteY12" fmla="*/ 5285 h 50908"/>
              <a:gd name="connsiteX13" fmla="*/ 38436 w 43256"/>
              <a:gd name="connsiteY13" fmla="*/ 6549 h 50908"/>
              <a:gd name="connsiteX14" fmla="*/ 29114 w 43256"/>
              <a:gd name="connsiteY14" fmla="*/ 3811 h 50908"/>
              <a:gd name="connsiteX15" fmla="*/ 29856 w 43256"/>
              <a:gd name="connsiteY15" fmla="*/ 2199 h 50908"/>
              <a:gd name="connsiteX16" fmla="*/ 22177 w 43256"/>
              <a:gd name="connsiteY16" fmla="*/ 4579 h 50908"/>
              <a:gd name="connsiteX17" fmla="*/ 22536 w 43256"/>
              <a:gd name="connsiteY17" fmla="*/ 3189 h 50908"/>
              <a:gd name="connsiteX18" fmla="*/ 14036 w 43256"/>
              <a:gd name="connsiteY18" fmla="*/ 5051 h 50908"/>
              <a:gd name="connsiteX19" fmla="*/ 15336 w 43256"/>
              <a:gd name="connsiteY19" fmla="*/ 6399 h 50908"/>
              <a:gd name="connsiteX20" fmla="*/ 4163 w 43256"/>
              <a:gd name="connsiteY20" fmla="*/ 15648 h 50908"/>
              <a:gd name="connsiteX21" fmla="*/ 3936 w 43256"/>
              <a:gd name="connsiteY21" fmla="*/ 14229 h 50908"/>
              <a:gd name="connsiteX0" fmla="*/ 3936 w 43256"/>
              <a:gd name="connsiteY0" fmla="*/ 14229 h 50908"/>
              <a:gd name="connsiteX1" fmla="*/ 5659 w 43256"/>
              <a:gd name="connsiteY1" fmla="*/ 6766 h 50908"/>
              <a:gd name="connsiteX2" fmla="*/ 14041 w 43256"/>
              <a:gd name="connsiteY2" fmla="*/ 5061 h 50908"/>
              <a:gd name="connsiteX3" fmla="*/ 22492 w 43256"/>
              <a:gd name="connsiteY3" fmla="*/ 3291 h 50908"/>
              <a:gd name="connsiteX4" fmla="*/ 25785 w 43256"/>
              <a:gd name="connsiteY4" fmla="*/ 59 h 50908"/>
              <a:gd name="connsiteX5" fmla="*/ 29869 w 43256"/>
              <a:gd name="connsiteY5" fmla="*/ 2340 h 50908"/>
              <a:gd name="connsiteX6" fmla="*/ 35499 w 43256"/>
              <a:gd name="connsiteY6" fmla="*/ 549 h 50908"/>
              <a:gd name="connsiteX7" fmla="*/ 38354 w 43256"/>
              <a:gd name="connsiteY7" fmla="*/ 5435 h 50908"/>
              <a:gd name="connsiteX8" fmla="*/ 42018 w 43256"/>
              <a:gd name="connsiteY8" fmla="*/ 10177 h 50908"/>
              <a:gd name="connsiteX9" fmla="*/ 41854 w 43256"/>
              <a:gd name="connsiteY9" fmla="*/ 15319 h 50908"/>
              <a:gd name="connsiteX10" fmla="*/ 43052 w 43256"/>
              <a:gd name="connsiteY10" fmla="*/ 23181 h 50908"/>
              <a:gd name="connsiteX11" fmla="*/ 37440 w 43256"/>
              <a:gd name="connsiteY11" fmla="*/ 30063 h 50908"/>
              <a:gd name="connsiteX12" fmla="*/ 35431 w 43256"/>
              <a:gd name="connsiteY12" fmla="*/ 35960 h 50908"/>
              <a:gd name="connsiteX13" fmla="*/ 28591 w 43256"/>
              <a:gd name="connsiteY13" fmla="*/ 36674 h 50908"/>
              <a:gd name="connsiteX14" fmla="*/ 23703 w 43256"/>
              <a:gd name="connsiteY14" fmla="*/ 42965 h 50908"/>
              <a:gd name="connsiteX15" fmla="*/ 16516 w 43256"/>
              <a:gd name="connsiteY15" fmla="*/ 39125 h 50908"/>
              <a:gd name="connsiteX16" fmla="*/ 5840 w 43256"/>
              <a:gd name="connsiteY16" fmla="*/ 35331 h 50908"/>
              <a:gd name="connsiteX17" fmla="*/ 1146 w 43256"/>
              <a:gd name="connsiteY17" fmla="*/ 31109 h 50908"/>
              <a:gd name="connsiteX18" fmla="*/ 2149 w 43256"/>
              <a:gd name="connsiteY18" fmla="*/ 25410 h 50908"/>
              <a:gd name="connsiteX19" fmla="*/ 31 w 43256"/>
              <a:gd name="connsiteY19" fmla="*/ 19563 h 50908"/>
              <a:gd name="connsiteX20" fmla="*/ 3899 w 43256"/>
              <a:gd name="connsiteY20" fmla="*/ 14366 h 50908"/>
              <a:gd name="connsiteX21" fmla="*/ 3936 w 43256"/>
              <a:gd name="connsiteY21" fmla="*/ 14229 h 50908"/>
              <a:gd name="connsiteX0" fmla="*/ 852074 w 2670458"/>
              <a:gd name="connsiteY0" fmla="*/ 2906194 h 3052999"/>
              <a:gd name="connsiteX1" fmla="*/ 780107 w 2670458"/>
              <a:gd name="connsiteY1" fmla="*/ 2978161 h 3052999"/>
              <a:gd name="connsiteX2" fmla="*/ 708140 w 2670458"/>
              <a:gd name="connsiteY2" fmla="*/ 2906194 h 3052999"/>
              <a:gd name="connsiteX3" fmla="*/ 806740 w 2670458"/>
              <a:gd name="connsiteY3" fmla="*/ 3029535 h 3052999"/>
              <a:gd name="connsiteX4" fmla="*/ 852074 w 2670458"/>
              <a:gd name="connsiteY4" fmla="*/ 2906194 h 3052999"/>
              <a:gd name="connsiteX0" fmla="*/ 953113 w 2670458"/>
              <a:gd name="connsiteY0" fmla="*/ 2821467 h 3052999"/>
              <a:gd name="connsiteX1" fmla="*/ 809180 w 2670458"/>
              <a:gd name="connsiteY1" fmla="*/ 2965400 h 3052999"/>
              <a:gd name="connsiteX2" fmla="*/ 665247 w 2670458"/>
              <a:gd name="connsiteY2" fmla="*/ 2821467 h 3052999"/>
              <a:gd name="connsiteX3" fmla="*/ 791424 w 2670458"/>
              <a:gd name="connsiteY3" fmla="*/ 3041518 h 3052999"/>
              <a:gd name="connsiteX4" fmla="*/ 953113 w 2670458"/>
              <a:gd name="connsiteY4" fmla="*/ 2821467 h 3052999"/>
              <a:gd name="connsiteX0" fmla="*/ 799026 w 2670458"/>
              <a:gd name="connsiteY0" fmla="*/ 3000093 h 3052999"/>
              <a:gd name="connsiteX1" fmla="*/ 884967 w 2670458"/>
              <a:gd name="connsiteY1" fmla="*/ 2816498 h 3052999"/>
              <a:gd name="connsiteX2" fmla="*/ 802232 w 2670458"/>
              <a:gd name="connsiteY2" fmla="*/ 3026726 h 3052999"/>
              <a:gd name="connsiteX3" fmla="*/ 769557 w 2670458"/>
              <a:gd name="connsiteY3" fmla="*/ 3041646 h 3052999"/>
              <a:gd name="connsiteX4" fmla="*/ 799026 w 2670458"/>
              <a:gd name="connsiteY4" fmla="*/ 3000093 h 3052999"/>
              <a:gd name="connsiteX0" fmla="*/ 4729 w 43256"/>
              <a:gd name="connsiteY0" fmla="*/ 26036 h 50908"/>
              <a:gd name="connsiteX1" fmla="*/ 2196 w 43256"/>
              <a:gd name="connsiteY1" fmla="*/ 25239 h 50908"/>
              <a:gd name="connsiteX2" fmla="*/ 6964 w 43256"/>
              <a:gd name="connsiteY2" fmla="*/ 34758 h 50908"/>
              <a:gd name="connsiteX3" fmla="*/ 5856 w 43256"/>
              <a:gd name="connsiteY3" fmla="*/ 35139 h 50908"/>
              <a:gd name="connsiteX4" fmla="*/ 16514 w 43256"/>
              <a:gd name="connsiteY4" fmla="*/ 38949 h 50908"/>
              <a:gd name="connsiteX5" fmla="*/ 15846 w 43256"/>
              <a:gd name="connsiteY5" fmla="*/ 37209 h 50908"/>
              <a:gd name="connsiteX6" fmla="*/ 28863 w 43256"/>
              <a:gd name="connsiteY6" fmla="*/ 34610 h 50908"/>
              <a:gd name="connsiteX7" fmla="*/ 28596 w 43256"/>
              <a:gd name="connsiteY7" fmla="*/ 36519 h 50908"/>
              <a:gd name="connsiteX8" fmla="*/ 34165 w 43256"/>
              <a:gd name="connsiteY8" fmla="*/ 22813 h 50908"/>
              <a:gd name="connsiteX9" fmla="*/ 37416 w 43256"/>
              <a:gd name="connsiteY9" fmla="*/ 29949 h 50908"/>
              <a:gd name="connsiteX10" fmla="*/ 41834 w 43256"/>
              <a:gd name="connsiteY10" fmla="*/ 15213 h 50908"/>
              <a:gd name="connsiteX11" fmla="*/ 40386 w 43256"/>
              <a:gd name="connsiteY11" fmla="*/ 17889 h 50908"/>
              <a:gd name="connsiteX12" fmla="*/ 38360 w 43256"/>
              <a:gd name="connsiteY12" fmla="*/ 5285 h 50908"/>
              <a:gd name="connsiteX13" fmla="*/ 38436 w 43256"/>
              <a:gd name="connsiteY13" fmla="*/ 6549 h 50908"/>
              <a:gd name="connsiteX14" fmla="*/ 29114 w 43256"/>
              <a:gd name="connsiteY14" fmla="*/ 3811 h 50908"/>
              <a:gd name="connsiteX15" fmla="*/ 29856 w 43256"/>
              <a:gd name="connsiteY15" fmla="*/ 2199 h 50908"/>
              <a:gd name="connsiteX16" fmla="*/ 22177 w 43256"/>
              <a:gd name="connsiteY16" fmla="*/ 4579 h 50908"/>
              <a:gd name="connsiteX17" fmla="*/ 22536 w 43256"/>
              <a:gd name="connsiteY17" fmla="*/ 3189 h 50908"/>
              <a:gd name="connsiteX18" fmla="*/ 14036 w 43256"/>
              <a:gd name="connsiteY18" fmla="*/ 5051 h 50908"/>
              <a:gd name="connsiteX19" fmla="*/ 15336 w 43256"/>
              <a:gd name="connsiteY19" fmla="*/ 6399 h 50908"/>
              <a:gd name="connsiteX20" fmla="*/ 4163 w 43256"/>
              <a:gd name="connsiteY20" fmla="*/ 15648 h 50908"/>
              <a:gd name="connsiteX21" fmla="*/ 3936 w 43256"/>
              <a:gd name="connsiteY21" fmla="*/ 14229 h 50908"/>
              <a:gd name="connsiteX0" fmla="*/ 3936 w 43256"/>
              <a:gd name="connsiteY0" fmla="*/ 14229 h 51721"/>
              <a:gd name="connsiteX1" fmla="*/ 5659 w 43256"/>
              <a:gd name="connsiteY1" fmla="*/ 6766 h 51721"/>
              <a:gd name="connsiteX2" fmla="*/ 14041 w 43256"/>
              <a:gd name="connsiteY2" fmla="*/ 5061 h 51721"/>
              <a:gd name="connsiteX3" fmla="*/ 22492 w 43256"/>
              <a:gd name="connsiteY3" fmla="*/ 3291 h 51721"/>
              <a:gd name="connsiteX4" fmla="*/ 25785 w 43256"/>
              <a:gd name="connsiteY4" fmla="*/ 59 h 51721"/>
              <a:gd name="connsiteX5" fmla="*/ 29869 w 43256"/>
              <a:gd name="connsiteY5" fmla="*/ 2340 h 51721"/>
              <a:gd name="connsiteX6" fmla="*/ 35499 w 43256"/>
              <a:gd name="connsiteY6" fmla="*/ 549 h 51721"/>
              <a:gd name="connsiteX7" fmla="*/ 38354 w 43256"/>
              <a:gd name="connsiteY7" fmla="*/ 5435 h 51721"/>
              <a:gd name="connsiteX8" fmla="*/ 42018 w 43256"/>
              <a:gd name="connsiteY8" fmla="*/ 10177 h 51721"/>
              <a:gd name="connsiteX9" fmla="*/ 41854 w 43256"/>
              <a:gd name="connsiteY9" fmla="*/ 15319 h 51721"/>
              <a:gd name="connsiteX10" fmla="*/ 43052 w 43256"/>
              <a:gd name="connsiteY10" fmla="*/ 23181 h 51721"/>
              <a:gd name="connsiteX11" fmla="*/ 37440 w 43256"/>
              <a:gd name="connsiteY11" fmla="*/ 30063 h 51721"/>
              <a:gd name="connsiteX12" fmla="*/ 35431 w 43256"/>
              <a:gd name="connsiteY12" fmla="*/ 35960 h 51721"/>
              <a:gd name="connsiteX13" fmla="*/ 28591 w 43256"/>
              <a:gd name="connsiteY13" fmla="*/ 36674 h 51721"/>
              <a:gd name="connsiteX14" fmla="*/ 23703 w 43256"/>
              <a:gd name="connsiteY14" fmla="*/ 42965 h 51721"/>
              <a:gd name="connsiteX15" fmla="*/ 16516 w 43256"/>
              <a:gd name="connsiteY15" fmla="*/ 39125 h 51721"/>
              <a:gd name="connsiteX16" fmla="*/ 5840 w 43256"/>
              <a:gd name="connsiteY16" fmla="*/ 35331 h 51721"/>
              <a:gd name="connsiteX17" fmla="*/ 1146 w 43256"/>
              <a:gd name="connsiteY17" fmla="*/ 31109 h 51721"/>
              <a:gd name="connsiteX18" fmla="*/ 2149 w 43256"/>
              <a:gd name="connsiteY18" fmla="*/ 25410 h 51721"/>
              <a:gd name="connsiteX19" fmla="*/ 31 w 43256"/>
              <a:gd name="connsiteY19" fmla="*/ 19563 h 51721"/>
              <a:gd name="connsiteX20" fmla="*/ 3899 w 43256"/>
              <a:gd name="connsiteY20" fmla="*/ 14366 h 51721"/>
              <a:gd name="connsiteX21" fmla="*/ 3936 w 43256"/>
              <a:gd name="connsiteY21" fmla="*/ 14229 h 51721"/>
              <a:gd name="connsiteX0" fmla="*/ 852074 w 2670458"/>
              <a:gd name="connsiteY0" fmla="*/ 2906194 h 3101763"/>
              <a:gd name="connsiteX1" fmla="*/ 780107 w 2670458"/>
              <a:gd name="connsiteY1" fmla="*/ 2978161 h 3101763"/>
              <a:gd name="connsiteX2" fmla="*/ 708140 w 2670458"/>
              <a:gd name="connsiteY2" fmla="*/ 2906194 h 3101763"/>
              <a:gd name="connsiteX3" fmla="*/ 806740 w 2670458"/>
              <a:gd name="connsiteY3" fmla="*/ 3029535 h 3101763"/>
              <a:gd name="connsiteX4" fmla="*/ 852074 w 2670458"/>
              <a:gd name="connsiteY4" fmla="*/ 2906194 h 3101763"/>
              <a:gd name="connsiteX0" fmla="*/ 953113 w 2670458"/>
              <a:gd name="connsiteY0" fmla="*/ 2821467 h 3101763"/>
              <a:gd name="connsiteX1" fmla="*/ 809180 w 2670458"/>
              <a:gd name="connsiteY1" fmla="*/ 2965400 h 3101763"/>
              <a:gd name="connsiteX2" fmla="*/ 771779 w 2670458"/>
              <a:gd name="connsiteY2" fmla="*/ 3078920 h 3101763"/>
              <a:gd name="connsiteX3" fmla="*/ 791424 w 2670458"/>
              <a:gd name="connsiteY3" fmla="*/ 3041518 h 3101763"/>
              <a:gd name="connsiteX4" fmla="*/ 953113 w 2670458"/>
              <a:gd name="connsiteY4" fmla="*/ 2821467 h 3101763"/>
              <a:gd name="connsiteX0" fmla="*/ 799026 w 2670458"/>
              <a:gd name="connsiteY0" fmla="*/ 3000093 h 3101763"/>
              <a:gd name="connsiteX1" fmla="*/ 884967 w 2670458"/>
              <a:gd name="connsiteY1" fmla="*/ 2816498 h 3101763"/>
              <a:gd name="connsiteX2" fmla="*/ 802232 w 2670458"/>
              <a:gd name="connsiteY2" fmla="*/ 3026726 h 3101763"/>
              <a:gd name="connsiteX3" fmla="*/ 769557 w 2670458"/>
              <a:gd name="connsiteY3" fmla="*/ 3041646 h 3101763"/>
              <a:gd name="connsiteX4" fmla="*/ 799026 w 2670458"/>
              <a:gd name="connsiteY4" fmla="*/ 3000093 h 3101763"/>
              <a:gd name="connsiteX0" fmla="*/ 4729 w 43256"/>
              <a:gd name="connsiteY0" fmla="*/ 26036 h 51721"/>
              <a:gd name="connsiteX1" fmla="*/ 2196 w 43256"/>
              <a:gd name="connsiteY1" fmla="*/ 25239 h 51721"/>
              <a:gd name="connsiteX2" fmla="*/ 6964 w 43256"/>
              <a:gd name="connsiteY2" fmla="*/ 34758 h 51721"/>
              <a:gd name="connsiteX3" fmla="*/ 5856 w 43256"/>
              <a:gd name="connsiteY3" fmla="*/ 35139 h 51721"/>
              <a:gd name="connsiteX4" fmla="*/ 16514 w 43256"/>
              <a:gd name="connsiteY4" fmla="*/ 38949 h 51721"/>
              <a:gd name="connsiteX5" fmla="*/ 15846 w 43256"/>
              <a:gd name="connsiteY5" fmla="*/ 37209 h 51721"/>
              <a:gd name="connsiteX6" fmla="*/ 28863 w 43256"/>
              <a:gd name="connsiteY6" fmla="*/ 34610 h 51721"/>
              <a:gd name="connsiteX7" fmla="*/ 28596 w 43256"/>
              <a:gd name="connsiteY7" fmla="*/ 36519 h 51721"/>
              <a:gd name="connsiteX8" fmla="*/ 34165 w 43256"/>
              <a:gd name="connsiteY8" fmla="*/ 22813 h 51721"/>
              <a:gd name="connsiteX9" fmla="*/ 37416 w 43256"/>
              <a:gd name="connsiteY9" fmla="*/ 29949 h 51721"/>
              <a:gd name="connsiteX10" fmla="*/ 41834 w 43256"/>
              <a:gd name="connsiteY10" fmla="*/ 15213 h 51721"/>
              <a:gd name="connsiteX11" fmla="*/ 40386 w 43256"/>
              <a:gd name="connsiteY11" fmla="*/ 17889 h 51721"/>
              <a:gd name="connsiteX12" fmla="*/ 38360 w 43256"/>
              <a:gd name="connsiteY12" fmla="*/ 5285 h 51721"/>
              <a:gd name="connsiteX13" fmla="*/ 38436 w 43256"/>
              <a:gd name="connsiteY13" fmla="*/ 6549 h 51721"/>
              <a:gd name="connsiteX14" fmla="*/ 29114 w 43256"/>
              <a:gd name="connsiteY14" fmla="*/ 3811 h 51721"/>
              <a:gd name="connsiteX15" fmla="*/ 29856 w 43256"/>
              <a:gd name="connsiteY15" fmla="*/ 2199 h 51721"/>
              <a:gd name="connsiteX16" fmla="*/ 22177 w 43256"/>
              <a:gd name="connsiteY16" fmla="*/ 4579 h 51721"/>
              <a:gd name="connsiteX17" fmla="*/ 22536 w 43256"/>
              <a:gd name="connsiteY17" fmla="*/ 3189 h 51721"/>
              <a:gd name="connsiteX18" fmla="*/ 14036 w 43256"/>
              <a:gd name="connsiteY18" fmla="*/ 5051 h 51721"/>
              <a:gd name="connsiteX19" fmla="*/ 15336 w 43256"/>
              <a:gd name="connsiteY19" fmla="*/ 6399 h 51721"/>
              <a:gd name="connsiteX20" fmla="*/ 4163 w 43256"/>
              <a:gd name="connsiteY20" fmla="*/ 15648 h 51721"/>
              <a:gd name="connsiteX21" fmla="*/ 3936 w 43256"/>
              <a:gd name="connsiteY21" fmla="*/ 14229 h 51721"/>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852074 w 2670458"/>
              <a:gd name="connsiteY0" fmla="*/ 2906194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852074 w 2670458"/>
              <a:gd name="connsiteY4" fmla="*/ 2906194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884967 w 2670458"/>
              <a:gd name="connsiteY1" fmla="*/ 2816498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852074 w 2670458"/>
              <a:gd name="connsiteY0" fmla="*/ 2906194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852074 w 2670458"/>
              <a:gd name="connsiteY4" fmla="*/ 2906194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772174 w 2670458"/>
              <a:gd name="connsiteY0" fmla="*/ 3048237 h 3098122"/>
              <a:gd name="connsiteX1" fmla="*/ 780107 w 2670458"/>
              <a:gd name="connsiteY1" fmla="*/ 2978161 h 3098122"/>
              <a:gd name="connsiteX2" fmla="*/ 708140 w 2670458"/>
              <a:gd name="connsiteY2" fmla="*/ 2906194 h 3098122"/>
              <a:gd name="connsiteX3" fmla="*/ 806740 w 2670458"/>
              <a:gd name="connsiteY3" fmla="*/ 3029535 h 3098122"/>
              <a:gd name="connsiteX4" fmla="*/ 772174 w 2670458"/>
              <a:gd name="connsiteY4" fmla="*/ 3048237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 name="connsiteX0" fmla="*/ 3936 w 43256"/>
              <a:gd name="connsiteY0" fmla="*/ 14229 h 51660"/>
              <a:gd name="connsiteX1" fmla="*/ 5659 w 43256"/>
              <a:gd name="connsiteY1" fmla="*/ 6766 h 51660"/>
              <a:gd name="connsiteX2" fmla="*/ 14041 w 43256"/>
              <a:gd name="connsiteY2" fmla="*/ 5061 h 51660"/>
              <a:gd name="connsiteX3" fmla="*/ 22492 w 43256"/>
              <a:gd name="connsiteY3" fmla="*/ 3291 h 51660"/>
              <a:gd name="connsiteX4" fmla="*/ 25785 w 43256"/>
              <a:gd name="connsiteY4" fmla="*/ 59 h 51660"/>
              <a:gd name="connsiteX5" fmla="*/ 29869 w 43256"/>
              <a:gd name="connsiteY5" fmla="*/ 2340 h 51660"/>
              <a:gd name="connsiteX6" fmla="*/ 35499 w 43256"/>
              <a:gd name="connsiteY6" fmla="*/ 549 h 51660"/>
              <a:gd name="connsiteX7" fmla="*/ 38354 w 43256"/>
              <a:gd name="connsiteY7" fmla="*/ 5435 h 51660"/>
              <a:gd name="connsiteX8" fmla="*/ 42018 w 43256"/>
              <a:gd name="connsiteY8" fmla="*/ 10177 h 51660"/>
              <a:gd name="connsiteX9" fmla="*/ 41854 w 43256"/>
              <a:gd name="connsiteY9" fmla="*/ 15319 h 51660"/>
              <a:gd name="connsiteX10" fmla="*/ 43052 w 43256"/>
              <a:gd name="connsiteY10" fmla="*/ 23181 h 51660"/>
              <a:gd name="connsiteX11" fmla="*/ 37440 w 43256"/>
              <a:gd name="connsiteY11" fmla="*/ 30063 h 51660"/>
              <a:gd name="connsiteX12" fmla="*/ 35431 w 43256"/>
              <a:gd name="connsiteY12" fmla="*/ 35960 h 51660"/>
              <a:gd name="connsiteX13" fmla="*/ 28591 w 43256"/>
              <a:gd name="connsiteY13" fmla="*/ 36674 h 51660"/>
              <a:gd name="connsiteX14" fmla="*/ 23703 w 43256"/>
              <a:gd name="connsiteY14" fmla="*/ 42965 h 51660"/>
              <a:gd name="connsiteX15" fmla="*/ 16516 w 43256"/>
              <a:gd name="connsiteY15" fmla="*/ 39125 h 51660"/>
              <a:gd name="connsiteX16" fmla="*/ 5840 w 43256"/>
              <a:gd name="connsiteY16" fmla="*/ 35331 h 51660"/>
              <a:gd name="connsiteX17" fmla="*/ 1146 w 43256"/>
              <a:gd name="connsiteY17" fmla="*/ 31109 h 51660"/>
              <a:gd name="connsiteX18" fmla="*/ 2149 w 43256"/>
              <a:gd name="connsiteY18" fmla="*/ 25410 h 51660"/>
              <a:gd name="connsiteX19" fmla="*/ 31 w 43256"/>
              <a:gd name="connsiteY19" fmla="*/ 19563 h 51660"/>
              <a:gd name="connsiteX20" fmla="*/ 3899 w 43256"/>
              <a:gd name="connsiteY20" fmla="*/ 14366 h 51660"/>
              <a:gd name="connsiteX21" fmla="*/ 3936 w 43256"/>
              <a:gd name="connsiteY21" fmla="*/ 14229 h 51660"/>
              <a:gd name="connsiteX0" fmla="*/ 772174 w 2670458"/>
              <a:gd name="connsiteY0" fmla="*/ 3048237 h 3098122"/>
              <a:gd name="connsiteX1" fmla="*/ 780107 w 2670458"/>
              <a:gd name="connsiteY1" fmla="*/ 2978161 h 3098122"/>
              <a:gd name="connsiteX2" fmla="*/ 814672 w 2670458"/>
              <a:gd name="connsiteY2" fmla="*/ 3057115 h 3098122"/>
              <a:gd name="connsiteX3" fmla="*/ 806740 w 2670458"/>
              <a:gd name="connsiteY3" fmla="*/ 3029535 h 3098122"/>
              <a:gd name="connsiteX4" fmla="*/ 772174 w 2670458"/>
              <a:gd name="connsiteY4" fmla="*/ 3048237 h 3098122"/>
              <a:gd name="connsiteX0" fmla="*/ 740049 w 2670458"/>
              <a:gd name="connsiteY0" fmla="*/ 3078920 h 3098122"/>
              <a:gd name="connsiteX1" fmla="*/ 809180 w 2670458"/>
              <a:gd name="connsiteY1" fmla="*/ 2965400 h 3098122"/>
              <a:gd name="connsiteX2" fmla="*/ 771779 w 2670458"/>
              <a:gd name="connsiteY2" fmla="*/ 3078920 h 3098122"/>
              <a:gd name="connsiteX3" fmla="*/ 791424 w 2670458"/>
              <a:gd name="connsiteY3" fmla="*/ 3041518 h 3098122"/>
              <a:gd name="connsiteX4" fmla="*/ 740049 w 2670458"/>
              <a:gd name="connsiteY4" fmla="*/ 3078920 h 3098122"/>
              <a:gd name="connsiteX0" fmla="*/ 799026 w 2670458"/>
              <a:gd name="connsiteY0" fmla="*/ 3000093 h 3098122"/>
              <a:gd name="connsiteX1" fmla="*/ 751801 w 2670458"/>
              <a:gd name="connsiteY1" fmla="*/ 3073950 h 3098122"/>
              <a:gd name="connsiteX2" fmla="*/ 802232 w 2670458"/>
              <a:gd name="connsiteY2" fmla="*/ 3026726 h 3098122"/>
              <a:gd name="connsiteX3" fmla="*/ 769557 w 2670458"/>
              <a:gd name="connsiteY3" fmla="*/ 3041646 h 3098122"/>
              <a:gd name="connsiteX4" fmla="*/ 799026 w 2670458"/>
              <a:gd name="connsiteY4" fmla="*/ 3000093 h 3098122"/>
              <a:gd name="connsiteX0" fmla="*/ 4729 w 43256"/>
              <a:gd name="connsiteY0" fmla="*/ 26036 h 51660"/>
              <a:gd name="connsiteX1" fmla="*/ 2196 w 43256"/>
              <a:gd name="connsiteY1" fmla="*/ 25239 h 51660"/>
              <a:gd name="connsiteX2" fmla="*/ 6964 w 43256"/>
              <a:gd name="connsiteY2" fmla="*/ 34758 h 51660"/>
              <a:gd name="connsiteX3" fmla="*/ 5856 w 43256"/>
              <a:gd name="connsiteY3" fmla="*/ 35139 h 51660"/>
              <a:gd name="connsiteX4" fmla="*/ 16514 w 43256"/>
              <a:gd name="connsiteY4" fmla="*/ 38949 h 51660"/>
              <a:gd name="connsiteX5" fmla="*/ 15846 w 43256"/>
              <a:gd name="connsiteY5" fmla="*/ 37209 h 51660"/>
              <a:gd name="connsiteX6" fmla="*/ 28863 w 43256"/>
              <a:gd name="connsiteY6" fmla="*/ 34610 h 51660"/>
              <a:gd name="connsiteX7" fmla="*/ 28596 w 43256"/>
              <a:gd name="connsiteY7" fmla="*/ 36519 h 51660"/>
              <a:gd name="connsiteX8" fmla="*/ 34165 w 43256"/>
              <a:gd name="connsiteY8" fmla="*/ 22813 h 51660"/>
              <a:gd name="connsiteX9" fmla="*/ 37416 w 43256"/>
              <a:gd name="connsiteY9" fmla="*/ 29949 h 51660"/>
              <a:gd name="connsiteX10" fmla="*/ 41834 w 43256"/>
              <a:gd name="connsiteY10" fmla="*/ 15213 h 51660"/>
              <a:gd name="connsiteX11" fmla="*/ 40386 w 43256"/>
              <a:gd name="connsiteY11" fmla="*/ 17889 h 51660"/>
              <a:gd name="connsiteX12" fmla="*/ 38360 w 43256"/>
              <a:gd name="connsiteY12" fmla="*/ 5285 h 51660"/>
              <a:gd name="connsiteX13" fmla="*/ 38436 w 43256"/>
              <a:gd name="connsiteY13" fmla="*/ 6549 h 51660"/>
              <a:gd name="connsiteX14" fmla="*/ 29114 w 43256"/>
              <a:gd name="connsiteY14" fmla="*/ 3811 h 51660"/>
              <a:gd name="connsiteX15" fmla="*/ 29856 w 43256"/>
              <a:gd name="connsiteY15" fmla="*/ 2199 h 51660"/>
              <a:gd name="connsiteX16" fmla="*/ 22177 w 43256"/>
              <a:gd name="connsiteY16" fmla="*/ 4579 h 51660"/>
              <a:gd name="connsiteX17" fmla="*/ 22536 w 43256"/>
              <a:gd name="connsiteY17" fmla="*/ 3189 h 51660"/>
              <a:gd name="connsiteX18" fmla="*/ 14036 w 43256"/>
              <a:gd name="connsiteY18" fmla="*/ 5051 h 51660"/>
              <a:gd name="connsiteX19" fmla="*/ 15336 w 43256"/>
              <a:gd name="connsiteY19" fmla="*/ 6399 h 51660"/>
              <a:gd name="connsiteX20" fmla="*/ 4163 w 43256"/>
              <a:gd name="connsiteY20" fmla="*/ 15648 h 51660"/>
              <a:gd name="connsiteX21" fmla="*/ 3936 w 43256"/>
              <a:gd name="connsiteY21" fmla="*/ 14229 h 5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56" h="51660">
                <a:moveTo>
                  <a:pt x="3936" y="14229"/>
                </a:moveTo>
                <a:cubicBezTo>
                  <a:pt x="3665" y="11516"/>
                  <a:pt x="4297" y="8780"/>
                  <a:pt x="5659" y="6766"/>
                </a:cubicBezTo>
                <a:cubicBezTo>
                  <a:pt x="7811" y="3585"/>
                  <a:pt x="11300" y="2876"/>
                  <a:pt x="14041" y="5061"/>
                </a:cubicBezTo>
                <a:cubicBezTo>
                  <a:pt x="15714" y="768"/>
                  <a:pt x="19950" y="-119"/>
                  <a:pt x="22492" y="3291"/>
                </a:cubicBezTo>
                <a:cubicBezTo>
                  <a:pt x="23133" y="1542"/>
                  <a:pt x="24364" y="333"/>
                  <a:pt x="25785" y="59"/>
                </a:cubicBezTo>
                <a:cubicBezTo>
                  <a:pt x="27349" y="-243"/>
                  <a:pt x="28911" y="629"/>
                  <a:pt x="29869" y="2340"/>
                </a:cubicBezTo>
                <a:cubicBezTo>
                  <a:pt x="31251" y="126"/>
                  <a:pt x="33537" y="-601"/>
                  <a:pt x="35499" y="549"/>
                </a:cubicBezTo>
                <a:cubicBezTo>
                  <a:pt x="36994" y="1425"/>
                  <a:pt x="38066" y="3259"/>
                  <a:pt x="38354" y="5435"/>
                </a:cubicBezTo>
                <a:cubicBezTo>
                  <a:pt x="40082" y="6077"/>
                  <a:pt x="41458" y="7857"/>
                  <a:pt x="42018" y="10177"/>
                </a:cubicBezTo>
                <a:cubicBezTo>
                  <a:pt x="42425" y="11861"/>
                  <a:pt x="42367" y="13690"/>
                  <a:pt x="41854" y="15319"/>
                </a:cubicBezTo>
                <a:cubicBezTo>
                  <a:pt x="43115" y="17553"/>
                  <a:pt x="43556" y="20449"/>
                  <a:pt x="43052" y="23181"/>
                </a:cubicBezTo>
                <a:cubicBezTo>
                  <a:pt x="42382" y="26813"/>
                  <a:pt x="40164" y="29533"/>
                  <a:pt x="37440" y="30063"/>
                </a:cubicBezTo>
                <a:cubicBezTo>
                  <a:pt x="37427" y="32330"/>
                  <a:pt x="36694" y="34480"/>
                  <a:pt x="35431" y="35960"/>
                </a:cubicBezTo>
                <a:cubicBezTo>
                  <a:pt x="33512" y="38209"/>
                  <a:pt x="30740" y="38498"/>
                  <a:pt x="28591" y="36674"/>
                </a:cubicBezTo>
                <a:cubicBezTo>
                  <a:pt x="27896" y="39807"/>
                  <a:pt x="26035" y="42202"/>
                  <a:pt x="23703" y="42965"/>
                </a:cubicBezTo>
                <a:cubicBezTo>
                  <a:pt x="20955" y="43864"/>
                  <a:pt x="18087" y="42332"/>
                  <a:pt x="16516" y="39125"/>
                </a:cubicBezTo>
                <a:cubicBezTo>
                  <a:pt x="12808" y="42169"/>
                  <a:pt x="7992" y="40458"/>
                  <a:pt x="5840" y="35331"/>
                </a:cubicBezTo>
                <a:cubicBezTo>
                  <a:pt x="3726" y="35668"/>
                  <a:pt x="1741" y="33883"/>
                  <a:pt x="1146" y="31109"/>
                </a:cubicBezTo>
                <a:cubicBezTo>
                  <a:pt x="715" y="29102"/>
                  <a:pt x="1096" y="26936"/>
                  <a:pt x="2149" y="25410"/>
                </a:cubicBezTo>
                <a:cubicBezTo>
                  <a:pt x="655" y="24213"/>
                  <a:pt x="-177" y="21916"/>
                  <a:pt x="31" y="19563"/>
                </a:cubicBezTo>
                <a:cubicBezTo>
                  <a:pt x="275" y="16808"/>
                  <a:pt x="1881" y="14650"/>
                  <a:pt x="3899" y="14366"/>
                </a:cubicBezTo>
                <a:cubicBezTo>
                  <a:pt x="3911" y="14320"/>
                  <a:pt x="3924" y="14275"/>
                  <a:pt x="3936" y="14229"/>
                </a:cubicBezTo>
                <a:close/>
              </a:path>
              <a:path w="2670458" h="3098122">
                <a:moveTo>
                  <a:pt x="772174" y="3048237"/>
                </a:moveTo>
                <a:cubicBezTo>
                  <a:pt x="767735" y="3039675"/>
                  <a:pt x="773024" y="2976681"/>
                  <a:pt x="780107" y="2978161"/>
                </a:cubicBezTo>
                <a:cubicBezTo>
                  <a:pt x="787190" y="2979641"/>
                  <a:pt x="814672" y="3096861"/>
                  <a:pt x="814672" y="3057115"/>
                </a:cubicBezTo>
                <a:cubicBezTo>
                  <a:pt x="814672" y="3017369"/>
                  <a:pt x="813823" y="3031015"/>
                  <a:pt x="806740" y="3029535"/>
                </a:cubicBezTo>
                <a:cubicBezTo>
                  <a:pt x="799657" y="3028055"/>
                  <a:pt x="776613" y="3056799"/>
                  <a:pt x="772174" y="3048237"/>
                </a:cubicBezTo>
                <a:close/>
              </a:path>
              <a:path w="2670458" h="3098122">
                <a:moveTo>
                  <a:pt x="740049" y="3078920"/>
                </a:moveTo>
                <a:cubicBezTo>
                  <a:pt x="743008" y="3066234"/>
                  <a:pt x="803892" y="2965400"/>
                  <a:pt x="809180" y="2965400"/>
                </a:cubicBezTo>
                <a:cubicBezTo>
                  <a:pt x="814468" y="2965400"/>
                  <a:pt x="771779" y="3158412"/>
                  <a:pt x="771779" y="3078920"/>
                </a:cubicBezTo>
                <a:cubicBezTo>
                  <a:pt x="771779" y="2999428"/>
                  <a:pt x="796712" y="3041518"/>
                  <a:pt x="791424" y="3041518"/>
                </a:cubicBezTo>
                <a:cubicBezTo>
                  <a:pt x="786136" y="3041518"/>
                  <a:pt x="737090" y="3091606"/>
                  <a:pt x="740049" y="3078920"/>
                </a:cubicBezTo>
                <a:close/>
              </a:path>
              <a:path w="2670458" h="3098122">
                <a:moveTo>
                  <a:pt x="799026" y="3000093"/>
                </a:moveTo>
                <a:cubicBezTo>
                  <a:pt x="796067" y="3005477"/>
                  <a:pt x="751267" y="3069511"/>
                  <a:pt x="751801" y="3073950"/>
                </a:cubicBezTo>
                <a:cubicBezTo>
                  <a:pt x="752335" y="3078389"/>
                  <a:pt x="802232" y="3145964"/>
                  <a:pt x="802232" y="3026726"/>
                </a:cubicBezTo>
                <a:cubicBezTo>
                  <a:pt x="802232" y="2907488"/>
                  <a:pt x="770091" y="3046085"/>
                  <a:pt x="769557" y="3041646"/>
                </a:cubicBezTo>
                <a:cubicBezTo>
                  <a:pt x="769023" y="3037207"/>
                  <a:pt x="801985" y="2994709"/>
                  <a:pt x="799026" y="3000093"/>
                </a:cubicBezTo>
                <a:close/>
              </a:path>
              <a:path w="43256" h="51660" fill="none" extrusionOk="0">
                <a:moveTo>
                  <a:pt x="4729" y="26036"/>
                </a:moveTo>
                <a:cubicBezTo>
                  <a:pt x="3845" y="26130"/>
                  <a:pt x="2961" y="25852"/>
                  <a:pt x="2196" y="25239"/>
                </a:cubicBezTo>
                <a:moveTo>
                  <a:pt x="6964" y="34758"/>
                </a:moveTo>
                <a:cubicBezTo>
                  <a:pt x="6609" y="34951"/>
                  <a:pt x="6236" y="35079"/>
                  <a:pt x="5856" y="35139"/>
                </a:cubicBezTo>
                <a:moveTo>
                  <a:pt x="16514" y="38949"/>
                </a:moveTo>
                <a:cubicBezTo>
                  <a:pt x="16247" y="38403"/>
                  <a:pt x="16023" y="37820"/>
                  <a:pt x="15846" y="37209"/>
                </a:cubicBezTo>
                <a:moveTo>
                  <a:pt x="28863" y="34610"/>
                </a:moveTo>
                <a:cubicBezTo>
                  <a:pt x="28824" y="35257"/>
                  <a:pt x="28734" y="35897"/>
                  <a:pt x="28596" y="36519"/>
                </a:cubicBezTo>
                <a:moveTo>
                  <a:pt x="34165" y="22813"/>
                </a:moveTo>
                <a:cubicBezTo>
                  <a:pt x="36169" y="24141"/>
                  <a:pt x="37434" y="26917"/>
                  <a:pt x="37416" y="29949"/>
                </a:cubicBezTo>
                <a:moveTo>
                  <a:pt x="41834" y="15213"/>
                </a:moveTo>
                <a:cubicBezTo>
                  <a:pt x="41509" y="16245"/>
                  <a:pt x="41014" y="17161"/>
                  <a:pt x="40386" y="17889"/>
                </a:cubicBezTo>
                <a:moveTo>
                  <a:pt x="38360" y="5285"/>
                </a:moveTo>
                <a:cubicBezTo>
                  <a:pt x="38415" y="5702"/>
                  <a:pt x="38441" y="6125"/>
                  <a:pt x="38436" y="6549"/>
                </a:cubicBezTo>
                <a:moveTo>
                  <a:pt x="29114" y="3811"/>
                </a:moveTo>
                <a:cubicBezTo>
                  <a:pt x="29303" y="3228"/>
                  <a:pt x="29552" y="2685"/>
                  <a:pt x="29856" y="2199"/>
                </a:cubicBezTo>
                <a:moveTo>
                  <a:pt x="22177" y="4579"/>
                </a:moveTo>
                <a:cubicBezTo>
                  <a:pt x="22254" y="4097"/>
                  <a:pt x="22375" y="3630"/>
                  <a:pt x="22536" y="3189"/>
                </a:cubicBezTo>
                <a:moveTo>
                  <a:pt x="14036" y="5051"/>
                </a:moveTo>
                <a:cubicBezTo>
                  <a:pt x="14508" y="5427"/>
                  <a:pt x="14944" y="5880"/>
                  <a:pt x="15336" y="6399"/>
                </a:cubicBezTo>
                <a:moveTo>
                  <a:pt x="4163" y="15648"/>
                </a:moveTo>
                <a:cubicBezTo>
                  <a:pt x="4060" y="15184"/>
                  <a:pt x="3984" y="14710"/>
                  <a:pt x="3936" y="14229"/>
                </a:cubicBezTo>
              </a:path>
            </a:pathLst>
          </a:cu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439" name="TextBox 6"/>
          <p:cNvSpPr txBox="1">
            <a:spLocks noChangeArrowheads="1"/>
          </p:cNvSpPr>
          <p:nvPr/>
        </p:nvSpPr>
        <p:spPr bwMode="auto">
          <a:xfrm>
            <a:off x="1933575" y="7620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b="1">
                <a:solidFill>
                  <a:srgbClr val="FF0000"/>
                </a:solidFill>
              </a:rPr>
              <a:t>Amor</a:t>
            </a:r>
          </a:p>
        </p:txBody>
      </p:sp>
      <p:sp>
        <p:nvSpPr>
          <p:cNvPr id="8" name="TextBox 7"/>
          <p:cNvSpPr txBox="1"/>
          <p:nvPr/>
        </p:nvSpPr>
        <p:spPr>
          <a:xfrm>
            <a:off x="2819400" y="762000"/>
            <a:ext cx="304800" cy="2014538"/>
          </a:xfrm>
          <a:prstGeom prst="rect">
            <a:avLst/>
          </a:prstGeom>
          <a:noFill/>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b="1">
                <a:solidFill>
                  <a:srgbClr val="D77C01"/>
                </a:solidFill>
              </a:rPr>
              <a:t>ALEGRIA</a:t>
            </a:r>
          </a:p>
        </p:txBody>
      </p:sp>
      <p:sp>
        <p:nvSpPr>
          <p:cNvPr id="18441" name="TextBox 8"/>
          <p:cNvSpPr txBox="1">
            <a:spLocks noChangeArrowheads="1"/>
          </p:cNvSpPr>
          <p:nvPr/>
        </p:nvSpPr>
        <p:spPr bwMode="auto">
          <a:xfrm rot="-300000">
            <a:off x="1524000" y="1905000"/>
            <a:ext cx="14636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b="1">
                <a:solidFill>
                  <a:srgbClr val="7030A0"/>
                </a:solidFill>
              </a:rPr>
              <a:t>Paz</a:t>
            </a:r>
          </a:p>
        </p:txBody>
      </p:sp>
      <p:sp>
        <p:nvSpPr>
          <p:cNvPr id="18442" name="TextBox 9"/>
          <p:cNvSpPr txBox="1">
            <a:spLocks noChangeArrowheads="1"/>
          </p:cNvSpPr>
          <p:nvPr/>
        </p:nvSpPr>
        <p:spPr bwMode="auto">
          <a:xfrm rot="240000">
            <a:off x="965200" y="2335213"/>
            <a:ext cx="1447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b="1">
                <a:solidFill>
                  <a:srgbClr val="00B050"/>
                </a:solidFill>
              </a:rPr>
              <a:t>Gentilieza</a:t>
            </a:r>
          </a:p>
        </p:txBody>
      </p:sp>
      <p:sp>
        <p:nvSpPr>
          <p:cNvPr id="18443" name="TextBox 10"/>
          <p:cNvSpPr txBox="1">
            <a:spLocks noChangeArrowheads="1"/>
          </p:cNvSpPr>
          <p:nvPr/>
        </p:nvSpPr>
        <p:spPr bwMode="auto">
          <a:xfrm>
            <a:off x="3319463" y="903288"/>
            <a:ext cx="3810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b="1">
                <a:solidFill>
                  <a:srgbClr val="FF66CC"/>
                </a:solidFill>
              </a:rPr>
              <a:t>MANS</a:t>
            </a:r>
          </a:p>
          <a:p>
            <a:pPr eaLnBrk="1" hangingPunct="1"/>
            <a:r>
              <a:rPr lang="en-US" altLang="en-US" b="1">
                <a:solidFill>
                  <a:srgbClr val="FF66CC"/>
                </a:solidFill>
              </a:rPr>
              <a:t>IDÃO</a:t>
            </a:r>
          </a:p>
        </p:txBody>
      </p:sp>
      <p:sp>
        <p:nvSpPr>
          <p:cNvPr id="18444" name="TextBox 11"/>
          <p:cNvSpPr txBox="1">
            <a:spLocks noChangeArrowheads="1"/>
          </p:cNvSpPr>
          <p:nvPr/>
        </p:nvSpPr>
        <p:spPr bwMode="auto">
          <a:xfrm>
            <a:off x="1536700" y="27432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b="1">
                <a:solidFill>
                  <a:srgbClr val="00B0F0"/>
                </a:solidFill>
              </a:rPr>
              <a:t>Longanimidade</a:t>
            </a:r>
          </a:p>
        </p:txBody>
      </p:sp>
      <p:sp>
        <p:nvSpPr>
          <p:cNvPr id="18445" name="TextBox 12"/>
          <p:cNvSpPr txBox="1">
            <a:spLocks noChangeArrowheads="1"/>
          </p:cNvSpPr>
          <p:nvPr/>
        </p:nvSpPr>
        <p:spPr bwMode="auto">
          <a:xfrm>
            <a:off x="1181100" y="1371600"/>
            <a:ext cx="182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b="1"/>
              <a:t>BONDADE</a:t>
            </a:r>
          </a:p>
        </p:txBody>
      </p:sp>
      <p:sp>
        <p:nvSpPr>
          <p:cNvPr id="18446" name="TextBox 13"/>
          <p:cNvSpPr txBox="1">
            <a:spLocks noChangeArrowheads="1"/>
          </p:cNvSpPr>
          <p:nvPr/>
        </p:nvSpPr>
        <p:spPr bwMode="auto">
          <a:xfrm>
            <a:off x="879475" y="3200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b="1"/>
              <a:t>Fidelidade</a:t>
            </a:r>
          </a:p>
        </p:txBody>
      </p:sp>
      <p:sp>
        <p:nvSpPr>
          <p:cNvPr id="18447" name="TextBox 14"/>
          <p:cNvSpPr txBox="1">
            <a:spLocks noChangeArrowheads="1"/>
          </p:cNvSpPr>
          <p:nvPr/>
        </p:nvSpPr>
        <p:spPr bwMode="auto">
          <a:xfrm rot="240000">
            <a:off x="1524000" y="3765550"/>
            <a:ext cx="2095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b="1">
                <a:solidFill>
                  <a:srgbClr val="0033CC"/>
                </a:solidFill>
              </a:rPr>
              <a:t>Auto-controle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7924800" cy="2990850"/>
          </a:xfrm>
          <a:prstGeom prst="rect">
            <a:avLst/>
          </a:prstGeom>
          <a:noFill/>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eaLnBrk="1" hangingPunct="1"/>
            <a:r>
              <a:rPr lang="pt-BR" altLang="en-US" sz="2800"/>
              <a:t>Nos encontramos</a:t>
            </a:r>
          </a:p>
          <a:p>
            <a:pPr eaLnBrk="1" hangingPunct="1"/>
            <a:endParaRPr lang="pt-BR" altLang="en-US"/>
          </a:p>
          <a:p>
            <a:pPr eaLnBrk="1" hangingPunct="1"/>
            <a:endParaRPr lang="pt-BR" altLang="en-US"/>
          </a:p>
          <a:p>
            <a:pPr eaLnBrk="1" hangingPunct="1">
              <a:buFont typeface="Arial" panose="020B0604020202020204" pitchFamily="34" charset="0"/>
              <a:buChar char="•"/>
            </a:pPr>
            <a:r>
              <a:rPr lang="pt-BR" altLang="en-US"/>
              <a:t>envolvidos em compromissos sérios, </a:t>
            </a:r>
          </a:p>
          <a:p>
            <a:pPr eaLnBrk="1" hangingPunct="1"/>
            <a:endParaRPr lang="pt-BR" altLang="en-US"/>
          </a:p>
          <a:p>
            <a:pPr eaLnBrk="1" hangingPunct="1">
              <a:buFont typeface="Arial" panose="020B0604020202020204" pitchFamily="34" charset="0"/>
              <a:buChar char="•"/>
            </a:pPr>
            <a:r>
              <a:rPr lang="pt-BR" altLang="en-US"/>
              <a:t>não precisando forçar nosso jeito de viver, </a:t>
            </a:r>
          </a:p>
          <a:p>
            <a:pPr eaLnBrk="1" hangingPunct="1"/>
            <a:endParaRPr lang="pt-BR" altLang="en-US"/>
          </a:p>
          <a:p>
            <a:pPr eaLnBrk="1" hangingPunct="1">
              <a:buFont typeface="Arial" panose="020B0604020202020204" pitchFamily="34" charset="0"/>
              <a:buChar char="•"/>
            </a:pPr>
            <a:r>
              <a:rPr lang="pt-BR" altLang="en-US"/>
              <a:t>aptos a canalizar e direcionar nossas energias de forma sábia.</a:t>
            </a:r>
          </a:p>
          <a:p>
            <a:pPr eaLnBrk="1" hangingPunct="1"/>
            <a:endParaRPr lang="pt-BR" altLang="en-US"/>
          </a:p>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5" end="5"/>
                                            </p:txEl>
                                          </p:spTgt>
                                        </p:tgtEl>
                                        <p:attrNameLst>
                                          <p:attrName>style.visibility</p:attrName>
                                        </p:attrNameLst>
                                      </p:cBhvr>
                                      <p:to>
                                        <p:strVal val="visible"/>
                                      </p:to>
                                    </p:set>
                                    <p:animEffect transition="in" filter="fade">
                                      <p:cBhvr>
                                        <p:cTn id="14" dur="1000"/>
                                        <p:tgtEl>
                                          <p:spTgt spid="2">
                                            <p:txEl>
                                              <p:pRg st="5" end="5"/>
                                            </p:txEl>
                                          </p:spTgt>
                                        </p:tgtEl>
                                      </p:cBhvr>
                                    </p:animEffect>
                                    <p:anim calcmode="lin" valueType="num">
                                      <p:cBhvr>
                                        <p:cTn id="1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fade">
                                      <p:cBhvr>
                                        <p:cTn id="21" dur="1000"/>
                                        <p:tgtEl>
                                          <p:spTgt spid="2">
                                            <p:txEl>
                                              <p:pRg st="7" end="7"/>
                                            </p:txEl>
                                          </p:spTgt>
                                        </p:tgtEl>
                                      </p:cBhvr>
                                    </p:animEffect>
                                    <p:anim calcmode="lin" valueType="num">
                                      <p:cBhvr>
                                        <p:cTn id="2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09600" y="1143000"/>
            <a:ext cx="8001000" cy="310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lgn="ctr" eaLnBrk="1" hangingPunct="1"/>
            <a:endParaRPr lang="en-US" altLang="en-US" sz="2000"/>
          </a:p>
          <a:p>
            <a:pPr algn="ctr" eaLnBrk="1" hangingPunct="1"/>
            <a:endParaRPr lang="en-US" altLang="en-US" sz="2000"/>
          </a:p>
          <a:p>
            <a:pPr algn="ctr" eaLnBrk="1" hangingPunct="1"/>
            <a:endParaRPr lang="en-US" altLang="en-US" sz="2000"/>
          </a:p>
          <a:p>
            <a:pPr algn="ctr" eaLnBrk="1" hangingPunct="1"/>
            <a:endParaRPr lang="en-US" altLang="en-US" sz="2000"/>
          </a:p>
          <a:p>
            <a:pPr algn="ctr" eaLnBrk="1" hangingPunct="1"/>
            <a:endParaRPr lang="en-US" altLang="en-US" sz="2000"/>
          </a:p>
          <a:p>
            <a:pPr algn="ctr" eaLnBrk="1" hangingPunct="1"/>
            <a:r>
              <a:rPr lang="pt-BR" altLang="en-US" sz="2000"/>
              <a:t>O legalismo é inútil para fazer com que isso se concretize. </a:t>
            </a:r>
          </a:p>
          <a:p>
            <a:pPr algn="ctr" eaLnBrk="1" hangingPunct="1"/>
            <a:endParaRPr lang="pt-BR" altLang="en-US" sz="2000"/>
          </a:p>
          <a:p>
            <a:pPr algn="ctr" eaLnBrk="1" hangingPunct="1"/>
            <a:endParaRPr lang="pt-BR" altLang="en-US" sz="2000"/>
          </a:p>
          <a:p>
            <a:pPr algn="ctr" eaLnBrk="1" hangingPunct="1"/>
            <a:r>
              <a:rPr lang="pt-BR" altLang="en-US" sz="2000"/>
              <a:t>Ele só fica no caminho. </a:t>
            </a:r>
          </a:p>
          <a:p>
            <a:pPr eaLnBrk="1" hangingPunct="1"/>
            <a:endParaRPr lang="pt-BR"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8" end="8"/>
                                            </p:txEl>
                                          </p:spTgt>
                                        </p:tgtEl>
                                        <p:attrNameLst>
                                          <p:attrName>style.visibility</p:attrName>
                                        </p:attrNameLst>
                                      </p:cBhvr>
                                      <p:to>
                                        <p:strVal val="visible"/>
                                      </p:to>
                                    </p:set>
                                    <p:animEffect transition="in" filter="fade">
                                      <p:cBhvr>
                                        <p:cTn id="14" dur="1000"/>
                                        <p:tgtEl>
                                          <p:spTgt spid="2">
                                            <p:txEl>
                                              <p:pRg st="8" end="8"/>
                                            </p:txEl>
                                          </p:spTgt>
                                        </p:tgtEl>
                                      </p:cBhvr>
                                    </p:animEffect>
                                    <p:anim calcmode="lin" valueType="num">
                                      <p:cBhvr>
                                        <p:cTn id="15"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434</TotalTime>
  <Words>888</Words>
  <Application>Microsoft Office PowerPoint</Application>
  <PresentationFormat>On-screen Show (4:3)</PresentationFormat>
  <Paragraphs>95</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Century Gothic</vt:lpstr>
      <vt:lpstr>Arial</vt:lpstr>
      <vt:lpstr>Wingdings 2</vt:lpstr>
      <vt:lpstr>Calibri</vt:lpstr>
      <vt:lpstr>Austin</vt:lpstr>
      <vt:lpstr>De qual árvore você está comendo?</vt:lpstr>
      <vt:lpstr>Árvore da Carne</vt:lpstr>
      <vt:lpstr>PowerPoint Presentation</vt:lpstr>
      <vt:lpstr>Gálatas 5:19-21MSG</vt:lpstr>
      <vt:lpstr>PowerPoint Presentation</vt:lpstr>
      <vt:lpstr>Dois Caminhos por Robert Frost </vt:lpstr>
      <vt:lpstr>Gálatas 5:22  MSG</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Sanders</dc:creator>
  <cp:lastModifiedBy>Martha Stanley</cp:lastModifiedBy>
  <cp:revision>37</cp:revision>
  <dcterms:created xsi:type="dcterms:W3CDTF">2014-03-20T22:14:17Z</dcterms:created>
  <dcterms:modified xsi:type="dcterms:W3CDTF">2015-06-03T20:45:17Z</dcterms:modified>
</cp:coreProperties>
</file>