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64" r:id="rId4"/>
    <p:sldId id="258" r:id="rId5"/>
    <p:sldId id="259" r:id="rId6"/>
    <p:sldId id="265" r:id="rId7"/>
    <p:sldId id="260" r:id="rId8"/>
    <p:sldId id="261" r:id="rId9"/>
    <p:sldId id="262"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280" y="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248FCF-29FC-4412-AD09-680471211D03}" type="datetimeFigureOut">
              <a:rPr lang="en-US" smtClean="0"/>
              <a:t>6/2/2015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D82A02-F92A-4E07-BE7E-6A273D40B152}" type="slidenum">
              <a:rPr lang="en-US" smtClean="0"/>
              <a:t>‹#›</a:t>
            </a:fld>
            <a:endParaRPr lang="en-US"/>
          </a:p>
        </p:txBody>
      </p:sp>
    </p:spTree>
    <p:extLst>
      <p:ext uri="{BB962C8B-B14F-4D97-AF65-F5344CB8AC3E}">
        <p14:creationId xmlns:p14="http://schemas.microsoft.com/office/powerpoint/2010/main" val="1557002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scriptural background for this teaching is from Galatians 5:19-26.  The design is to see that within the freedom that Christ purchased for us, (2 Cor. 3:17; Gal. 5:1,13; James 1:25; I Peter 2:16) we are not to use that freedom or liberty in a way that is not pleasing to God.  This compares to God’s commandment to Adam and Eve in the Garden in Genesis 2:16-17.  We have experienced first hand what happened because they ate from the tree that God forbade them to partake from and we find ourselves daily facing the same choice.  Do we eat from the fruit of the flesh in Galatians 5:19-21 or do we eat from the Fruit of the Spirit found in Galatians 5:22-26?  Eat from the Fruit of the Spirit.</a:t>
            </a:r>
            <a:endParaRPr lang="en-US" dirty="0"/>
          </a:p>
        </p:txBody>
      </p:sp>
      <p:sp>
        <p:nvSpPr>
          <p:cNvPr id="4" name="Slide Number Placeholder 3"/>
          <p:cNvSpPr>
            <a:spLocks noGrp="1"/>
          </p:cNvSpPr>
          <p:nvPr>
            <p:ph type="sldNum" sz="quarter" idx="10"/>
          </p:nvPr>
        </p:nvSpPr>
        <p:spPr/>
        <p:txBody>
          <a:bodyPr/>
          <a:lstStyle/>
          <a:p>
            <a:fld id="{00D82A02-F92A-4E07-BE7E-6A273D40B152}" type="slidenum">
              <a:rPr lang="en-US" smtClean="0"/>
              <a:t>1</a:t>
            </a:fld>
            <a:endParaRPr lang="en-US"/>
          </a:p>
        </p:txBody>
      </p:sp>
    </p:spTree>
    <p:extLst>
      <p:ext uri="{BB962C8B-B14F-4D97-AF65-F5344CB8AC3E}">
        <p14:creationId xmlns:p14="http://schemas.microsoft.com/office/powerpoint/2010/main" val="1740817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are some</a:t>
            </a:r>
            <a:r>
              <a:rPr lang="en-US" baseline="0" dirty="0" smtClean="0"/>
              <a:t> of the fruits of the flesh. </a:t>
            </a:r>
          </a:p>
          <a:p>
            <a:endParaRPr lang="en-US" dirty="0"/>
          </a:p>
        </p:txBody>
      </p:sp>
      <p:sp>
        <p:nvSpPr>
          <p:cNvPr id="4" name="Slide Number Placeholder 3"/>
          <p:cNvSpPr>
            <a:spLocks noGrp="1"/>
          </p:cNvSpPr>
          <p:nvPr>
            <p:ph type="sldNum" sz="quarter" idx="10"/>
          </p:nvPr>
        </p:nvSpPr>
        <p:spPr/>
        <p:txBody>
          <a:bodyPr/>
          <a:lstStyle/>
          <a:p>
            <a:fld id="{00D82A02-F92A-4E07-BE7E-6A273D40B152}" type="slidenum">
              <a:rPr lang="en-US" smtClean="0"/>
              <a:t>2</a:t>
            </a:fld>
            <a:endParaRPr lang="en-US"/>
          </a:p>
        </p:txBody>
      </p:sp>
    </p:spTree>
    <p:extLst>
      <p:ext uri="{BB962C8B-B14F-4D97-AF65-F5344CB8AC3E}">
        <p14:creationId xmlns:p14="http://schemas.microsoft.com/office/powerpoint/2010/main" val="860165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 the previous</a:t>
            </a:r>
            <a:r>
              <a:rPr lang="en-US" baseline="0" dirty="0" smtClean="0"/>
              <a:t> slide was colorful and could have been enticing causing you think that there really could not be harm in just a little bite…….that is what Eve thought, yet the bite she took hopeless locked mankind into a visitation culture with the need for a sacrifice for sin.  The way of the flesh is death.  Yet, the way of the Spirit is life!</a:t>
            </a:r>
            <a:endParaRPr lang="en-US" dirty="0"/>
          </a:p>
        </p:txBody>
      </p:sp>
      <p:sp>
        <p:nvSpPr>
          <p:cNvPr id="4" name="Slide Number Placeholder 3"/>
          <p:cNvSpPr>
            <a:spLocks noGrp="1"/>
          </p:cNvSpPr>
          <p:nvPr>
            <p:ph type="sldNum" sz="quarter" idx="10"/>
          </p:nvPr>
        </p:nvSpPr>
        <p:spPr/>
        <p:txBody>
          <a:bodyPr/>
          <a:lstStyle/>
          <a:p>
            <a:fld id="{00D82A02-F92A-4E07-BE7E-6A273D40B152}" type="slidenum">
              <a:rPr lang="en-US" smtClean="0"/>
              <a:t>3</a:t>
            </a:fld>
            <a:endParaRPr lang="en-US"/>
          </a:p>
        </p:txBody>
      </p:sp>
    </p:spTree>
    <p:extLst>
      <p:ext uri="{BB962C8B-B14F-4D97-AF65-F5344CB8AC3E}">
        <p14:creationId xmlns:p14="http://schemas.microsoft.com/office/powerpoint/2010/main" val="13408492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fully see the ugliness of the old</a:t>
            </a:r>
            <a:r>
              <a:rPr lang="en-US" baseline="0" dirty="0" smtClean="0"/>
              <a:t> man’s nature, let us look at Galatians 5:19-21 in The Message Bible.  It is interesting that this version speaks that the fruit of the flesh is born out of mankind trying to get your own way.</a:t>
            </a:r>
            <a:endParaRPr lang="en-US" dirty="0"/>
          </a:p>
        </p:txBody>
      </p:sp>
      <p:sp>
        <p:nvSpPr>
          <p:cNvPr id="4" name="Slide Number Placeholder 3"/>
          <p:cNvSpPr>
            <a:spLocks noGrp="1"/>
          </p:cNvSpPr>
          <p:nvPr>
            <p:ph type="sldNum" sz="quarter" idx="10"/>
          </p:nvPr>
        </p:nvSpPr>
        <p:spPr/>
        <p:txBody>
          <a:bodyPr/>
          <a:lstStyle/>
          <a:p>
            <a:fld id="{00D82A02-F92A-4E07-BE7E-6A273D40B152}" type="slidenum">
              <a:rPr lang="en-US" smtClean="0"/>
              <a:t>4</a:t>
            </a:fld>
            <a:endParaRPr lang="en-US"/>
          </a:p>
        </p:txBody>
      </p:sp>
    </p:spTree>
    <p:extLst>
      <p:ext uri="{BB962C8B-B14F-4D97-AF65-F5344CB8AC3E}">
        <p14:creationId xmlns:p14="http://schemas.microsoft.com/office/powerpoint/2010/main" val="480921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Christ died to see us free from the law</a:t>
            </a:r>
            <a:r>
              <a:rPr lang="en-US" baseline="0" dirty="0" smtClean="0"/>
              <a:t> of sin and death.  When we ask Him to be a part of our life, our feet are set upon a higher path.  We put on His ways.  We follow after His Spirit.  We put away the works of the flesh.  Yet, because God did not want a people who have no choice in the matter, He gave us free will and we can squander our inheritance or grow to walk in the fullness of it.  Daily we have a choice. </a:t>
            </a:r>
            <a:endParaRPr lang="en-US" dirty="0"/>
          </a:p>
        </p:txBody>
      </p:sp>
      <p:sp>
        <p:nvSpPr>
          <p:cNvPr id="4" name="Slide Number Placeholder 3"/>
          <p:cNvSpPr>
            <a:spLocks noGrp="1"/>
          </p:cNvSpPr>
          <p:nvPr>
            <p:ph type="sldNum" sz="quarter" idx="10"/>
          </p:nvPr>
        </p:nvSpPr>
        <p:spPr/>
        <p:txBody>
          <a:bodyPr/>
          <a:lstStyle/>
          <a:p>
            <a:fld id="{00D82A02-F92A-4E07-BE7E-6A273D40B152}" type="slidenum">
              <a:rPr lang="en-US" smtClean="0"/>
              <a:t>5</a:t>
            </a:fld>
            <a:endParaRPr lang="en-US"/>
          </a:p>
        </p:txBody>
      </p:sp>
    </p:spTree>
    <p:extLst>
      <p:ext uri="{BB962C8B-B14F-4D97-AF65-F5344CB8AC3E}">
        <p14:creationId xmlns:p14="http://schemas.microsoft.com/office/powerpoint/2010/main" val="759721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if Robert Frost was talking about the</a:t>
            </a:r>
            <a:r>
              <a:rPr lang="en-US" baseline="0" dirty="0" smtClean="0"/>
              <a:t> choice that stands before us daily in every situation?  Do we take </a:t>
            </a:r>
            <a:r>
              <a:rPr lang="en-US" dirty="0" smtClean="0"/>
              <a:t>the path leading to the tree with the fruit</a:t>
            </a:r>
            <a:r>
              <a:rPr lang="en-US" baseline="0" dirty="0" smtClean="0"/>
              <a:t> of the flesh, or the other path leading to the tree of the Fruit of the Spirit?  Think for a moment of your own life.  Two roads stand before you in every situation.  Is there one well traveled?  Is one less traveled?  Does the taking of the well traveled road lead to arguments, judgments, criticism, cynicism, </a:t>
            </a:r>
            <a:r>
              <a:rPr lang="en-US" baseline="0" dirty="0" err="1" smtClean="0"/>
              <a:t>woundedness</a:t>
            </a:r>
            <a:r>
              <a:rPr lang="en-US" baseline="0" dirty="0" smtClean="0"/>
              <a:t>?  What if making the decision to take the untraveled path would make all the difference in your life.  What if a kind answer could turn away wrath?  What if love freely given melted hard hearts?  What if preferring others before yourself changed the atmosphere in a meeting?  What if?  </a:t>
            </a:r>
            <a:endParaRPr lang="en-US" dirty="0"/>
          </a:p>
        </p:txBody>
      </p:sp>
      <p:sp>
        <p:nvSpPr>
          <p:cNvPr id="4" name="Slide Number Placeholder 3"/>
          <p:cNvSpPr>
            <a:spLocks noGrp="1"/>
          </p:cNvSpPr>
          <p:nvPr>
            <p:ph type="sldNum" sz="quarter" idx="10"/>
          </p:nvPr>
        </p:nvSpPr>
        <p:spPr/>
        <p:txBody>
          <a:bodyPr/>
          <a:lstStyle/>
          <a:p>
            <a:fld id="{00D82A02-F92A-4E07-BE7E-6A273D40B152}" type="slidenum">
              <a:rPr lang="en-US" smtClean="0"/>
              <a:t>6</a:t>
            </a:fld>
            <a:endParaRPr lang="en-US"/>
          </a:p>
        </p:txBody>
      </p:sp>
    </p:spTree>
    <p:extLst>
      <p:ext uri="{BB962C8B-B14F-4D97-AF65-F5344CB8AC3E}">
        <p14:creationId xmlns:p14="http://schemas.microsoft.com/office/powerpoint/2010/main" val="1263314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Fruit</a:t>
            </a:r>
            <a:r>
              <a:rPr lang="en-US" baseline="0" dirty="0" smtClean="0"/>
              <a:t> of the Spirit…..there is no defense against the Fruit……in every situation, it is the better choice.  </a:t>
            </a:r>
            <a:endParaRPr lang="en-US" dirty="0"/>
          </a:p>
        </p:txBody>
      </p:sp>
      <p:sp>
        <p:nvSpPr>
          <p:cNvPr id="4" name="Slide Number Placeholder 3"/>
          <p:cNvSpPr>
            <a:spLocks noGrp="1"/>
          </p:cNvSpPr>
          <p:nvPr>
            <p:ph type="sldNum" sz="quarter" idx="10"/>
          </p:nvPr>
        </p:nvSpPr>
        <p:spPr/>
        <p:txBody>
          <a:bodyPr/>
          <a:lstStyle/>
          <a:p>
            <a:fld id="{00D82A02-F92A-4E07-BE7E-6A273D40B152}" type="slidenum">
              <a:rPr lang="en-US" smtClean="0"/>
              <a:t>7</a:t>
            </a:fld>
            <a:endParaRPr lang="en-US"/>
          </a:p>
        </p:txBody>
      </p:sp>
    </p:spTree>
    <p:extLst>
      <p:ext uri="{BB962C8B-B14F-4D97-AF65-F5344CB8AC3E}">
        <p14:creationId xmlns:p14="http://schemas.microsoft.com/office/powerpoint/2010/main" val="4231781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1E0C610-F5AD-43D1-90E8-8CAE74A518FD}" type="datetimeFigureOut">
              <a:rPr lang="en-US" smtClean="0"/>
              <a:t>6/2/2015</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3FA71767-A559-40F1-87A9-5DE0BE521C14}"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E0C610-F5AD-43D1-90E8-8CAE74A518FD}" type="datetimeFigureOut">
              <a:rPr lang="en-US" smtClean="0"/>
              <a:t>6/2/2015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71767-A559-40F1-87A9-5DE0BE521C1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E0C610-F5AD-43D1-90E8-8CAE74A518FD}" type="datetimeFigureOut">
              <a:rPr lang="en-US" smtClean="0"/>
              <a:t>6/2/2015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71767-A559-40F1-87A9-5DE0BE521C1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1E0C610-F5AD-43D1-90E8-8CAE74A518FD}" type="datetimeFigureOut">
              <a:rPr lang="en-US" smtClean="0"/>
              <a:t>6/2/2015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71767-A559-40F1-87A9-5DE0BE521C1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E0C610-F5AD-43D1-90E8-8CAE74A518FD}" type="datetimeFigureOut">
              <a:rPr lang="en-US" smtClean="0"/>
              <a:t>6/2/2015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71767-A559-40F1-87A9-5DE0BE521C1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1E0C610-F5AD-43D1-90E8-8CAE74A518FD}" type="datetimeFigureOut">
              <a:rPr lang="en-US" smtClean="0"/>
              <a:t>6/2/2015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A71767-A559-40F1-87A9-5DE0BE521C14}"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1E0C610-F5AD-43D1-90E8-8CAE74A518FD}" type="datetimeFigureOut">
              <a:rPr lang="en-US" smtClean="0"/>
              <a:t>6/2/2015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A71767-A559-40F1-87A9-5DE0BE521C1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E0C610-F5AD-43D1-90E8-8CAE74A518FD}" type="datetimeFigureOut">
              <a:rPr lang="en-US" smtClean="0"/>
              <a:t>6/2/2015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A71767-A559-40F1-87A9-5DE0BE521C1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E0C610-F5AD-43D1-90E8-8CAE74A518FD}" type="datetimeFigureOut">
              <a:rPr lang="en-US" smtClean="0"/>
              <a:t>6/2/2015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A71767-A559-40F1-87A9-5DE0BE521C1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1E0C610-F5AD-43D1-90E8-8CAE74A518FD}" type="datetimeFigureOut">
              <a:rPr lang="en-US" smtClean="0"/>
              <a:t>6/2/2015</a:t>
            </a:fld>
            <a:endParaRPr lang="en-US"/>
          </a:p>
        </p:txBody>
      </p:sp>
      <p:sp>
        <p:nvSpPr>
          <p:cNvPr id="7" name="Slide Number Placeholder 6"/>
          <p:cNvSpPr>
            <a:spLocks noGrp="1"/>
          </p:cNvSpPr>
          <p:nvPr>
            <p:ph type="sldNum" sz="quarter" idx="12"/>
          </p:nvPr>
        </p:nvSpPr>
        <p:spPr/>
        <p:txBody>
          <a:bodyPr/>
          <a:lstStyle/>
          <a:p>
            <a:fld id="{3FA71767-A559-40F1-87A9-5DE0BE521C14}"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E0C610-F5AD-43D1-90E8-8CAE74A518FD}" type="datetimeFigureOut">
              <a:rPr lang="en-US" smtClean="0"/>
              <a:t>6/2/2015</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3FA71767-A559-40F1-87A9-5DE0BE521C1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1E0C610-F5AD-43D1-90E8-8CAE74A518FD}" type="datetimeFigureOut">
              <a:rPr lang="en-US" smtClean="0"/>
              <a:t>6/2/2015</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3FA71767-A559-40F1-87A9-5DE0BE521C1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64051" y="2514600"/>
            <a:ext cx="3313355" cy="2057400"/>
          </a:xfrm>
        </p:spPr>
        <p:txBody>
          <a:bodyPr>
            <a:normAutofit fontScale="90000"/>
          </a:bodyPr>
          <a:lstStyle/>
          <a:p>
            <a:r>
              <a:rPr lang="en-US" dirty="0" smtClean="0"/>
              <a:t>De </a:t>
            </a:r>
            <a:r>
              <a:rPr lang="en-US" dirty="0" err="1" smtClean="0"/>
              <a:t>Quel</a:t>
            </a:r>
            <a:r>
              <a:rPr lang="en-US" dirty="0" smtClean="0"/>
              <a:t> </a:t>
            </a:r>
            <a:r>
              <a:rPr lang="en-US" dirty="0" err="1" smtClean="0"/>
              <a:t>Arbre</a:t>
            </a:r>
            <a:r>
              <a:rPr lang="en-US" dirty="0" smtClean="0"/>
              <a:t> </a:t>
            </a:r>
            <a:r>
              <a:rPr lang="en-US" dirty="0" err="1"/>
              <a:t>M</a:t>
            </a:r>
            <a:r>
              <a:rPr lang="en-US" dirty="0" err="1" smtClean="0"/>
              <a:t>angez-vous</a:t>
            </a:r>
            <a:r>
              <a:rPr lang="en-US" dirty="0" smtClean="0"/>
              <a:t>?</a:t>
            </a:r>
            <a:endParaRPr lang="en-US" dirty="0"/>
          </a:p>
        </p:txBody>
      </p:sp>
      <p:sp>
        <p:nvSpPr>
          <p:cNvPr id="3" name="Subtitle 2"/>
          <p:cNvSpPr>
            <a:spLocks noGrp="1"/>
          </p:cNvSpPr>
          <p:nvPr>
            <p:ph type="subTitle" idx="1"/>
          </p:nvPr>
        </p:nvSpPr>
        <p:spPr/>
        <p:txBody>
          <a:bodyPr/>
          <a:lstStyle/>
          <a:p>
            <a:endParaRPr lang="en-US" dirty="0" smtClean="0"/>
          </a:p>
          <a:p>
            <a:pPr algn="ctr"/>
            <a:r>
              <a:rPr lang="en-US" dirty="0" err="1" smtClean="0"/>
              <a:t>Galates</a:t>
            </a:r>
            <a:r>
              <a:rPr lang="en-US" dirty="0" smtClean="0"/>
              <a:t> 5</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62600" y="399791"/>
            <a:ext cx="1716258" cy="7315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1346225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213008"/>
            <a:ext cx="7772400" cy="923330"/>
          </a:xfrm>
          <a:prstGeom prst="rect">
            <a:avLst/>
          </a:prstGeom>
        </p:spPr>
        <p:txBody>
          <a:bodyPr wrap="square">
            <a:spAutoFit/>
          </a:bodyPr>
          <a:lstStyle/>
          <a:p>
            <a:r>
              <a:rPr lang="en-US" dirty="0" err="1" smtClean="0"/>
              <a:t>Parmi</a:t>
            </a:r>
            <a:r>
              <a:rPr lang="en-US" dirty="0" smtClean="0"/>
              <a:t> </a:t>
            </a:r>
            <a:r>
              <a:rPr lang="en-US" dirty="0" err="1" smtClean="0"/>
              <a:t>ceux</a:t>
            </a:r>
            <a:r>
              <a:rPr lang="en-US" dirty="0" smtClean="0"/>
              <a:t> qui </a:t>
            </a:r>
            <a:r>
              <a:rPr lang="en-US" dirty="0" err="1" smtClean="0"/>
              <a:t>appartienennt</a:t>
            </a:r>
            <a:r>
              <a:rPr lang="en-US" dirty="0" smtClean="0"/>
              <a:t> à Christ</a:t>
            </a:r>
            <a:r>
              <a:rPr lang="en-US" dirty="0"/>
              <a:t>, </a:t>
            </a:r>
            <a:r>
              <a:rPr lang="en-US" dirty="0" smtClean="0"/>
              <a:t>tout </a:t>
            </a:r>
            <a:r>
              <a:rPr lang="en-US" dirty="0" err="1" smtClean="0"/>
              <a:t>ce</a:t>
            </a:r>
            <a:r>
              <a:rPr lang="en-US" dirty="0" smtClean="0"/>
              <a:t> qui </a:t>
            </a:r>
            <a:r>
              <a:rPr lang="en-US" dirty="0" err="1" smtClean="0"/>
              <a:t>veut</a:t>
            </a:r>
            <a:r>
              <a:rPr lang="en-US" dirty="0" smtClean="0"/>
              <a:t> </a:t>
            </a:r>
            <a:r>
              <a:rPr lang="en-US" dirty="0" err="1" smtClean="0">
                <a:solidFill>
                  <a:srgbClr val="FF0000"/>
                </a:solidFill>
              </a:rPr>
              <a:t>suivre</a:t>
            </a:r>
            <a:r>
              <a:rPr lang="en-US" dirty="0" smtClean="0">
                <a:solidFill>
                  <a:srgbClr val="FF0000"/>
                </a:solidFill>
              </a:rPr>
              <a:t> </a:t>
            </a:r>
            <a:r>
              <a:rPr lang="en-US" dirty="0" err="1" smtClean="0">
                <a:solidFill>
                  <a:srgbClr val="FF0000"/>
                </a:solidFill>
              </a:rPr>
              <a:t>sa</a:t>
            </a:r>
            <a:r>
              <a:rPr lang="en-US" dirty="0" smtClean="0">
                <a:solidFill>
                  <a:srgbClr val="FF0000"/>
                </a:solidFill>
              </a:rPr>
              <a:t> </a:t>
            </a:r>
            <a:r>
              <a:rPr lang="en-US" dirty="0" err="1" smtClean="0">
                <a:solidFill>
                  <a:srgbClr val="FF0000"/>
                </a:solidFill>
              </a:rPr>
              <a:t>propre</a:t>
            </a:r>
            <a:r>
              <a:rPr lang="en-US" dirty="0" smtClean="0">
                <a:solidFill>
                  <a:srgbClr val="FF0000"/>
                </a:solidFill>
              </a:rPr>
              <a:t> </a:t>
            </a:r>
            <a:r>
              <a:rPr lang="en-US" dirty="0" err="1" smtClean="0">
                <a:solidFill>
                  <a:srgbClr val="FF0000"/>
                </a:solidFill>
              </a:rPr>
              <a:t>voie</a:t>
            </a:r>
            <a:r>
              <a:rPr lang="en-US" dirty="0" smtClean="0">
                <a:solidFill>
                  <a:srgbClr val="FF0000"/>
                </a:solidFill>
              </a:rPr>
              <a:t> </a:t>
            </a:r>
            <a:r>
              <a:rPr lang="en-US" dirty="0" smtClean="0"/>
              <a:t>et </a:t>
            </a:r>
            <a:r>
              <a:rPr lang="en-US" dirty="0" err="1" smtClean="0">
                <a:solidFill>
                  <a:srgbClr val="FF0000"/>
                </a:solidFill>
              </a:rPr>
              <a:t>réagir</a:t>
            </a:r>
            <a:r>
              <a:rPr lang="en-US" dirty="0" smtClean="0">
                <a:solidFill>
                  <a:srgbClr val="FF0000"/>
                </a:solidFill>
              </a:rPr>
              <a:t> de </a:t>
            </a:r>
            <a:r>
              <a:rPr lang="en-US" dirty="0" err="1" smtClean="0">
                <a:solidFill>
                  <a:srgbClr val="FF0000"/>
                </a:solidFill>
              </a:rPr>
              <a:t>manière</a:t>
            </a:r>
            <a:r>
              <a:rPr lang="en-US" dirty="0" smtClean="0">
                <a:solidFill>
                  <a:srgbClr val="FF0000"/>
                </a:solidFill>
              </a:rPr>
              <a:t> </a:t>
            </a:r>
            <a:r>
              <a:rPr lang="en-US" dirty="0" err="1" smtClean="0">
                <a:solidFill>
                  <a:srgbClr val="FF0000"/>
                </a:solidFill>
              </a:rPr>
              <a:t>insensée</a:t>
            </a:r>
            <a:r>
              <a:rPr lang="en-US" dirty="0" smtClean="0">
                <a:solidFill>
                  <a:srgbClr val="FF0000"/>
                </a:solidFill>
              </a:rPr>
              <a:t> à tout </a:t>
            </a:r>
            <a:r>
              <a:rPr lang="en-US" dirty="0" err="1" smtClean="0">
                <a:solidFill>
                  <a:srgbClr val="FF0000"/>
                </a:solidFill>
              </a:rPr>
              <a:t>ce</a:t>
            </a:r>
            <a:r>
              <a:rPr lang="en-US" dirty="0" smtClean="0">
                <a:solidFill>
                  <a:srgbClr val="FF0000"/>
                </a:solidFill>
              </a:rPr>
              <a:t> </a:t>
            </a:r>
            <a:r>
              <a:rPr lang="en-US" dirty="0" err="1" smtClean="0">
                <a:solidFill>
                  <a:srgbClr val="FF0000"/>
                </a:solidFill>
              </a:rPr>
              <a:t>que</a:t>
            </a:r>
            <a:r>
              <a:rPr lang="en-US" dirty="0" smtClean="0">
                <a:solidFill>
                  <a:srgbClr val="FF0000"/>
                </a:solidFill>
              </a:rPr>
              <a:t> les </a:t>
            </a:r>
            <a:r>
              <a:rPr lang="en-US" dirty="0" err="1" smtClean="0">
                <a:solidFill>
                  <a:srgbClr val="FF0000"/>
                </a:solidFill>
              </a:rPr>
              <a:t>autres</a:t>
            </a:r>
            <a:r>
              <a:rPr lang="en-US" dirty="0" smtClean="0">
                <a:solidFill>
                  <a:srgbClr val="FF0000"/>
                </a:solidFill>
              </a:rPr>
              <a:t> </a:t>
            </a:r>
            <a:r>
              <a:rPr lang="en-US" dirty="0" err="1" smtClean="0">
                <a:solidFill>
                  <a:srgbClr val="FF0000"/>
                </a:solidFill>
              </a:rPr>
              <a:t>appellent</a:t>
            </a:r>
            <a:r>
              <a:rPr lang="en-US" dirty="0" smtClean="0">
                <a:solidFill>
                  <a:srgbClr val="FF0000"/>
                </a:solidFill>
              </a:rPr>
              <a:t> </a:t>
            </a:r>
            <a:r>
              <a:rPr lang="en-US" dirty="0" err="1" smtClean="0">
                <a:solidFill>
                  <a:srgbClr val="FF0000"/>
                </a:solidFill>
              </a:rPr>
              <a:t>nécessaire</a:t>
            </a:r>
            <a:r>
              <a:rPr lang="en-US" dirty="0" smtClean="0">
                <a:solidFill>
                  <a:srgbClr val="FF0000"/>
                </a:solidFill>
              </a:rPr>
              <a:t> </a:t>
            </a:r>
            <a:r>
              <a:rPr lang="en-US" dirty="0" err="1" smtClean="0"/>
              <a:t>est</a:t>
            </a:r>
            <a:r>
              <a:rPr lang="en-US" dirty="0" smtClean="0"/>
              <a:t> </a:t>
            </a:r>
            <a:r>
              <a:rPr lang="en-US" dirty="0" err="1" smtClean="0"/>
              <a:t>mis</a:t>
            </a:r>
            <a:r>
              <a:rPr lang="en-US" dirty="0" smtClean="0"/>
              <a:t> à mort </a:t>
            </a:r>
            <a:r>
              <a:rPr lang="en-US" dirty="0" err="1" smtClean="0"/>
              <a:t>une</a:t>
            </a:r>
            <a:r>
              <a:rPr lang="en-US" dirty="0" smtClean="0"/>
              <a:t> </a:t>
            </a:r>
            <a:r>
              <a:rPr lang="en-US" dirty="0" err="1" smtClean="0"/>
              <a:t>fois</a:t>
            </a:r>
            <a:r>
              <a:rPr lang="en-US" dirty="0" smtClean="0"/>
              <a:t> pour </a:t>
            </a:r>
            <a:r>
              <a:rPr lang="en-US" dirty="0" err="1" smtClean="0"/>
              <a:t>toute</a:t>
            </a:r>
            <a:r>
              <a:rPr lang="en-US" dirty="0" smtClean="0"/>
              <a:t>—</a:t>
            </a:r>
            <a:r>
              <a:rPr lang="en-US" dirty="0" err="1" smtClean="0"/>
              <a:t>crucifié</a:t>
            </a:r>
            <a:r>
              <a:rPr lang="en-US" dirty="0" smtClean="0"/>
              <a:t>.</a:t>
            </a:r>
            <a:endParaRPr lang="en-US" dirty="0"/>
          </a:p>
        </p:txBody>
      </p:sp>
      <p:sp>
        <p:nvSpPr>
          <p:cNvPr id="3" name="Snip Same Side Corner Rectangle 2"/>
          <p:cNvSpPr/>
          <p:nvPr/>
        </p:nvSpPr>
        <p:spPr>
          <a:xfrm>
            <a:off x="3048000" y="2362200"/>
            <a:ext cx="3124200" cy="3200400"/>
          </a:xfrm>
          <a:prstGeom prst="snip2SameRect">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3018408" y="3092388"/>
            <a:ext cx="3090909" cy="1446550"/>
          </a:xfrm>
          <a:prstGeom prst="rect">
            <a:avLst/>
          </a:prstGeom>
          <a:noFill/>
        </p:spPr>
        <p:txBody>
          <a:bodyPr wrap="square" rtlCol="0">
            <a:spAutoFit/>
          </a:bodyPr>
          <a:lstStyle/>
          <a:p>
            <a:r>
              <a:rPr lang="en-US" sz="8800" b="1" dirty="0" smtClean="0"/>
              <a:t>R</a:t>
            </a:r>
            <a:r>
              <a:rPr lang="en-US" sz="1200" b="1" dirty="0" smtClean="0"/>
              <a:t>epose </a:t>
            </a:r>
            <a:r>
              <a:rPr lang="en-US" sz="8000" b="1" dirty="0" smtClean="0"/>
              <a:t>E</a:t>
            </a:r>
            <a:r>
              <a:rPr lang="en-US" sz="1200" b="1" dirty="0" smtClean="0"/>
              <a:t>n     </a:t>
            </a:r>
            <a:r>
              <a:rPr lang="en-US" sz="8000" b="1" dirty="0" err="1" smtClean="0"/>
              <a:t>P</a:t>
            </a:r>
            <a:r>
              <a:rPr lang="en-US" sz="1200" b="1" dirty="0" err="1" smtClean="0"/>
              <a:t>aix</a:t>
            </a:r>
            <a:endParaRPr lang="en-US" sz="1200" b="1" dirty="0"/>
          </a:p>
        </p:txBody>
      </p:sp>
      <p:sp>
        <p:nvSpPr>
          <p:cNvPr id="5" name="TextBox 4"/>
          <p:cNvSpPr txBox="1"/>
          <p:nvPr/>
        </p:nvSpPr>
        <p:spPr>
          <a:xfrm>
            <a:off x="533400" y="5867400"/>
            <a:ext cx="8153400" cy="584775"/>
          </a:xfrm>
          <a:prstGeom prst="rect">
            <a:avLst/>
          </a:prstGeom>
          <a:noFill/>
        </p:spPr>
        <p:txBody>
          <a:bodyPr wrap="square" rtlCol="0">
            <a:spAutoFit/>
          </a:bodyPr>
          <a:lstStyle/>
          <a:p>
            <a:pPr algn="ctr"/>
            <a:r>
              <a:rPr lang="en-US" sz="3200" dirty="0" smtClean="0"/>
              <a:t>DIEU MERCI POUR LA CROIX!</a:t>
            </a:r>
            <a:endParaRPr lang="en-US" sz="3200" dirty="0"/>
          </a:p>
        </p:txBody>
      </p:sp>
      <p:sp>
        <p:nvSpPr>
          <p:cNvPr id="6" name="Cross 5"/>
          <p:cNvSpPr/>
          <p:nvPr/>
        </p:nvSpPr>
        <p:spPr>
          <a:xfrm>
            <a:off x="762000" y="5601239"/>
            <a:ext cx="914400" cy="914400"/>
          </a:xfrm>
          <a:prstGeom prst="plus">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ross 6"/>
          <p:cNvSpPr/>
          <p:nvPr/>
        </p:nvSpPr>
        <p:spPr>
          <a:xfrm>
            <a:off x="7467600" y="5581264"/>
            <a:ext cx="914400" cy="914400"/>
          </a:xfrm>
          <a:prstGeom prst="plus">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289917" y="4572000"/>
            <a:ext cx="2577483" cy="369332"/>
          </a:xfrm>
          <a:prstGeom prst="rect">
            <a:avLst/>
          </a:prstGeom>
          <a:noFill/>
        </p:spPr>
        <p:txBody>
          <a:bodyPr wrap="square" rtlCol="0">
            <a:spAutoFit/>
          </a:bodyPr>
          <a:lstStyle/>
          <a:p>
            <a:pPr algn="ctr"/>
            <a:r>
              <a:rPr lang="en-US" b="1" dirty="0" err="1" smtClean="0"/>
              <a:t>Vieil</a:t>
            </a:r>
            <a:r>
              <a:rPr lang="en-US" b="1" dirty="0" smtClean="0"/>
              <a:t> </a:t>
            </a:r>
            <a:r>
              <a:rPr lang="en-US" b="1" dirty="0" err="1" smtClean="0"/>
              <a:t>homme</a:t>
            </a:r>
            <a:endParaRPr lang="en-US" b="1" dirty="0"/>
          </a:p>
        </p:txBody>
      </p:sp>
    </p:spTree>
    <p:extLst>
      <p:ext uri="{BB962C8B-B14F-4D97-AF65-F5344CB8AC3E}">
        <p14:creationId xmlns:p14="http://schemas.microsoft.com/office/powerpoint/2010/main" val="23921130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L’arbre</a:t>
            </a:r>
            <a:r>
              <a:rPr lang="en-US" dirty="0" smtClean="0"/>
              <a:t> de la chair</a:t>
            </a:r>
            <a:endParaRPr lang="en-US" dirty="0"/>
          </a:p>
        </p:txBody>
      </p:sp>
      <p:pic>
        <p:nvPicPr>
          <p:cNvPr id="1026" name="Picture 2" descr="C:\Program Files (x86)\Microsoft Office\MEDIA\CAGCAT10\j0285444.wmf"/>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50000"/>
          <a:stretch/>
        </p:blipFill>
        <p:spPr bwMode="auto">
          <a:xfrm>
            <a:off x="5908085" y="1905000"/>
            <a:ext cx="2193451" cy="438912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838200" y="2438400"/>
            <a:ext cx="1295400" cy="369332"/>
          </a:xfrm>
          <a:prstGeom prst="rect">
            <a:avLst/>
          </a:prstGeom>
          <a:noFill/>
        </p:spPr>
        <p:txBody>
          <a:bodyPr wrap="square" rtlCol="0">
            <a:spAutoFit/>
          </a:bodyPr>
          <a:lstStyle/>
          <a:p>
            <a:r>
              <a:rPr lang="en-US" dirty="0" err="1" smtClean="0"/>
              <a:t>Haine</a:t>
            </a:r>
            <a:endParaRPr lang="en-US" dirty="0"/>
          </a:p>
        </p:txBody>
      </p:sp>
      <p:cxnSp>
        <p:nvCxnSpPr>
          <p:cNvPr id="5" name="Straight Arrow Connector 4"/>
          <p:cNvCxnSpPr/>
          <p:nvPr/>
        </p:nvCxnSpPr>
        <p:spPr>
          <a:xfrm>
            <a:off x="1752600" y="2623066"/>
            <a:ext cx="4572000" cy="34873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6172200" y="1143000"/>
            <a:ext cx="1929336" cy="369332"/>
          </a:xfrm>
          <a:prstGeom prst="rect">
            <a:avLst/>
          </a:prstGeom>
          <a:noFill/>
        </p:spPr>
        <p:txBody>
          <a:bodyPr wrap="square" rtlCol="0">
            <a:spAutoFit/>
          </a:bodyPr>
          <a:lstStyle/>
          <a:p>
            <a:r>
              <a:rPr lang="en-US" dirty="0" err="1" smtClean="0"/>
              <a:t>Envie</a:t>
            </a:r>
            <a:endParaRPr lang="en-US" dirty="0"/>
          </a:p>
        </p:txBody>
      </p:sp>
      <p:cxnSp>
        <p:nvCxnSpPr>
          <p:cNvPr id="8" name="Straight Arrow Connector 7"/>
          <p:cNvCxnSpPr/>
          <p:nvPr/>
        </p:nvCxnSpPr>
        <p:spPr>
          <a:xfrm>
            <a:off x="6553200" y="1447800"/>
            <a:ext cx="583668" cy="135993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971800" y="2971800"/>
            <a:ext cx="1600200" cy="381000"/>
          </a:xfrm>
          <a:prstGeom prst="rect">
            <a:avLst/>
          </a:prstGeom>
          <a:noFill/>
        </p:spPr>
        <p:txBody>
          <a:bodyPr wrap="square" rtlCol="0">
            <a:spAutoFit/>
          </a:bodyPr>
          <a:lstStyle/>
          <a:p>
            <a:r>
              <a:rPr lang="en-US" dirty="0" err="1" smtClean="0"/>
              <a:t>Colère</a:t>
            </a:r>
            <a:endParaRPr lang="en-US" dirty="0"/>
          </a:p>
        </p:txBody>
      </p:sp>
      <p:cxnSp>
        <p:nvCxnSpPr>
          <p:cNvPr id="13" name="Straight Arrow Connector 12"/>
          <p:cNvCxnSpPr/>
          <p:nvPr/>
        </p:nvCxnSpPr>
        <p:spPr>
          <a:xfrm flipV="1">
            <a:off x="3771900" y="2971800"/>
            <a:ext cx="4076700" cy="22379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524000" y="3581400"/>
            <a:ext cx="1752600" cy="369332"/>
          </a:xfrm>
          <a:prstGeom prst="rect">
            <a:avLst/>
          </a:prstGeom>
          <a:noFill/>
        </p:spPr>
        <p:txBody>
          <a:bodyPr wrap="square" rtlCol="0">
            <a:spAutoFit/>
          </a:bodyPr>
          <a:lstStyle/>
          <a:p>
            <a:r>
              <a:rPr lang="en-US" dirty="0" err="1" smtClean="0"/>
              <a:t>Egoïsme</a:t>
            </a:r>
            <a:endParaRPr lang="en-US" dirty="0"/>
          </a:p>
        </p:txBody>
      </p:sp>
      <p:cxnSp>
        <p:nvCxnSpPr>
          <p:cNvPr id="20" name="Straight Arrow Connector 19"/>
          <p:cNvCxnSpPr/>
          <p:nvPr/>
        </p:nvCxnSpPr>
        <p:spPr>
          <a:xfrm>
            <a:off x="2819400" y="3766066"/>
            <a:ext cx="402563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3581400" y="3950732"/>
            <a:ext cx="1447800" cy="369332"/>
          </a:xfrm>
          <a:prstGeom prst="rect">
            <a:avLst/>
          </a:prstGeom>
          <a:noFill/>
        </p:spPr>
        <p:txBody>
          <a:bodyPr wrap="square" rtlCol="0">
            <a:spAutoFit/>
          </a:bodyPr>
          <a:lstStyle/>
          <a:p>
            <a:r>
              <a:rPr lang="en-US" dirty="0" smtClean="0"/>
              <a:t>Jalousie</a:t>
            </a:r>
            <a:endParaRPr lang="en-US" dirty="0"/>
          </a:p>
        </p:txBody>
      </p:sp>
      <p:cxnSp>
        <p:nvCxnSpPr>
          <p:cNvPr id="23" name="Straight Arrow Connector 22"/>
          <p:cNvCxnSpPr/>
          <p:nvPr/>
        </p:nvCxnSpPr>
        <p:spPr>
          <a:xfrm flipV="1">
            <a:off x="4724400" y="3950732"/>
            <a:ext cx="2971800" cy="18466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590800" y="4648200"/>
            <a:ext cx="1447800" cy="369332"/>
          </a:xfrm>
          <a:prstGeom prst="rect">
            <a:avLst/>
          </a:prstGeom>
          <a:noFill/>
        </p:spPr>
        <p:txBody>
          <a:bodyPr wrap="square" rtlCol="0">
            <a:spAutoFit/>
          </a:bodyPr>
          <a:lstStyle/>
          <a:p>
            <a:r>
              <a:rPr lang="en-US" dirty="0" err="1" smtClean="0"/>
              <a:t>Plaintes</a:t>
            </a:r>
            <a:endParaRPr lang="en-US" dirty="0"/>
          </a:p>
        </p:txBody>
      </p:sp>
      <p:cxnSp>
        <p:nvCxnSpPr>
          <p:cNvPr id="26" name="Straight Arrow Connector 25"/>
          <p:cNvCxnSpPr>
            <a:stCxn id="24" idx="3"/>
          </p:cNvCxnSpPr>
          <p:nvPr/>
        </p:nvCxnSpPr>
        <p:spPr>
          <a:xfrm flipV="1">
            <a:off x="4038600" y="4495800"/>
            <a:ext cx="2590800" cy="33706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Chord 26"/>
          <p:cNvSpPr/>
          <p:nvPr/>
        </p:nvSpPr>
        <p:spPr>
          <a:xfrm rot="19206636">
            <a:off x="7332396" y="4274963"/>
            <a:ext cx="304800" cy="742950"/>
          </a:xfrm>
          <a:prstGeom prst="chord">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4038600" y="5181600"/>
            <a:ext cx="1524000" cy="369332"/>
          </a:xfrm>
          <a:prstGeom prst="rect">
            <a:avLst/>
          </a:prstGeom>
          <a:noFill/>
        </p:spPr>
        <p:txBody>
          <a:bodyPr wrap="square" rtlCol="0">
            <a:spAutoFit/>
          </a:bodyPr>
          <a:lstStyle/>
          <a:p>
            <a:r>
              <a:rPr lang="en-US" dirty="0" smtClean="0"/>
              <a:t>Critiques</a:t>
            </a:r>
            <a:endParaRPr lang="en-US" dirty="0"/>
          </a:p>
        </p:txBody>
      </p:sp>
      <p:cxnSp>
        <p:nvCxnSpPr>
          <p:cNvPr id="30" name="Straight Arrow Connector 29"/>
          <p:cNvCxnSpPr/>
          <p:nvPr/>
        </p:nvCxnSpPr>
        <p:spPr>
          <a:xfrm flipV="1">
            <a:off x="5257800" y="4800600"/>
            <a:ext cx="2286000" cy="56566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3694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143000"/>
            <a:ext cx="7924800" cy="369332"/>
          </a:xfrm>
          <a:prstGeom prst="rect">
            <a:avLst/>
          </a:prstGeom>
          <a:noFill/>
        </p:spPr>
        <p:txBody>
          <a:bodyPr wrap="square" rtlCol="0">
            <a:spAutoFit/>
          </a:bodyPr>
          <a:lstStyle/>
          <a:p>
            <a:pPr algn="ctr"/>
            <a:r>
              <a:rPr lang="en-US" dirty="0" smtClean="0"/>
              <a:t>Ce à quoi </a:t>
            </a:r>
            <a:r>
              <a:rPr lang="en-US" dirty="0" err="1" smtClean="0"/>
              <a:t>ressemble</a:t>
            </a:r>
            <a:r>
              <a:rPr lang="en-US" dirty="0" smtClean="0"/>
              <a:t> </a:t>
            </a:r>
            <a:r>
              <a:rPr lang="en-US" dirty="0" err="1" smtClean="0"/>
              <a:t>l’arbre</a:t>
            </a:r>
            <a:r>
              <a:rPr lang="en-US" dirty="0" smtClean="0"/>
              <a:t> EN REALITE.</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7400" y="1892423"/>
            <a:ext cx="4818105" cy="3718560"/>
          </a:xfrm>
          <a:prstGeom prst="rect">
            <a:avLst/>
          </a:prstGeom>
        </p:spPr>
      </p:pic>
      <p:sp>
        <p:nvSpPr>
          <p:cNvPr id="6" name="TextBox 5"/>
          <p:cNvSpPr txBox="1"/>
          <p:nvPr/>
        </p:nvSpPr>
        <p:spPr>
          <a:xfrm>
            <a:off x="2057400" y="5791197"/>
            <a:ext cx="4953000" cy="646331"/>
          </a:xfrm>
          <a:prstGeom prst="rect">
            <a:avLst/>
          </a:prstGeom>
          <a:noFill/>
        </p:spPr>
        <p:txBody>
          <a:bodyPr wrap="square" rtlCol="0">
            <a:spAutoFit/>
          </a:bodyPr>
          <a:lstStyle/>
          <a:p>
            <a:pPr algn="ctr"/>
            <a:r>
              <a:rPr lang="en-US" sz="3600" b="1" dirty="0" smtClean="0"/>
              <a:t>La Mort </a:t>
            </a:r>
            <a:endParaRPr lang="en-US" sz="3600" b="1" dirty="0"/>
          </a:p>
        </p:txBody>
      </p:sp>
    </p:spTree>
    <p:extLst>
      <p:ext uri="{BB962C8B-B14F-4D97-AF65-F5344CB8AC3E}">
        <p14:creationId xmlns:p14="http://schemas.microsoft.com/office/powerpoint/2010/main" val="2554695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24936"/>
          </a:xfrm>
        </p:spPr>
        <p:txBody>
          <a:bodyPr/>
          <a:lstStyle/>
          <a:p>
            <a:r>
              <a:rPr lang="en-US" dirty="0" err="1" smtClean="0">
                <a:solidFill>
                  <a:schemeClr val="accent1">
                    <a:lumMod val="75000"/>
                  </a:schemeClr>
                </a:solidFill>
              </a:rPr>
              <a:t>Galates</a:t>
            </a:r>
            <a:r>
              <a:rPr lang="en-US" dirty="0" smtClean="0">
                <a:solidFill>
                  <a:schemeClr val="accent1">
                    <a:lumMod val="75000"/>
                  </a:schemeClr>
                </a:solidFill>
              </a:rPr>
              <a:t> 5:19-21</a:t>
            </a:r>
            <a:endParaRPr lang="en-US" dirty="0">
              <a:solidFill>
                <a:schemeClr val="accent1">
                  <a:lumMod val="75000"/>
                </a:schemeClr>
              </a:solidFill>
            </a:endParaRPr>
          </a:p>
        </p:txBody>
      </p:sp>
      <p:sp>
        <p:nvSpPr>
          <p:cNvPr id="3" name="TextBox 2"/>
          <p:cNvSpPr txBox="1"/>
          <p:nvPr/>
        </p:nvSpPr>
        <p:spPr>
          <a:xfrm>
            <a:off x="914400" y="2057400"/>
            <a:ext cx="7391400" cy="4555093"/>
          </a:xfrm>
          <a:prstGeom prst="rect">
            <a:avLst/>
          </a:prstGeom>
          <a:noFill/>
        </p:spPr>
        <p:txBody>
          <a:bodyPr wrap="square" rtlCol="0">
            <a:spAutoFit/>
          </a:bodyPr>
          <a:lstStyle/>
          <a:p>
            <a:r>
              <a:rPr lang="en-US" dirty="0" err="1" smtClean="0"/>
              <a:t>Voici</a:t>
            </a:r>
            <a:r>
              <a:rPr lang="en-US" dirty="0" smtClean="0"/>
              <a:t>  </a:t>
            </a:r>
            <a:r>
              <a:rPr lang="en-US" dirty="0" err="1" smtClean="0"/>
              <a:t>l’évidece</a:t>
            </a:r>
            <a:r>
              <a:rPr lang="en-US" dirty="0" smtClean="0"/>
              <a:t> de </a:t>
            </a:r>
            <a:r>
              <a:rPr lang="en-US" dirty="0" err="1" smtClean="0"/>
              <a:t>ce</a:t>
            </a:r>
            <a:r>
              <a:rPr lang="en-US" dirty="0" smtClean="0"/>
              <a:t> à quoi </a:t>
            </a:r>
            <a:r>
              <a:rPr lang="en-US" dirty="0" err="1" smtClean="0"/>
              <a:t>ressemble</a:t>
            </a:r>
            <a:r>
              <a:rPr lang="en-US" dirty="0" smtClean="0"/>
              <a:t> </a:t>
            </a:r>
            <a:r>
              <a:rPr lang="en-US" dirty="0" err="1" smtClean="0"/>
              <a:t>notre</a:t>
            </a:r>
            <a:r>
              <a:rPr lang="en-US" dirty="0" smtClean="0"/>
              <a:t> </a:t>
            </a:r>
            <a:r>
              <a:rPr lang="en-US" dirty="0" err="1" smtClean="0"/>
              <a:t>arbre</a:t>
            </a:r>
            <a:r>
              <a:rPr lang="en-US" dirty="0" smtClean="0"/>
              <a:t> </a:t>
            </a:r>
            <a:r>
              <a:rPr lang="en-US" dirty="0" err="1" smtClean="0"/>
              <a:t>quand</a:t>
            </a:r>
            <a:r>
              <a:rPr lang="en-US" dirty="0" smtClean="0"/>
              <a:t> nous </a:t>
            </a:r>
            <a:r>
              <a:rPr lang="en-US" dirty="0" err="1" smtClean="0"/>
              <a:t>cherchons</a:t>
            </a:r>
            <a:r>
              <a:rPr lang="en-US" dirty="0" smtClean="0"/>
              <a:t> </a:t>
            </a:r>
            <a:r>
              <a:rPr lang="en-US" dirty="0" err="1" smtClean="0"/>
              <a:t>continuellement</a:t>
            </a:r>
            <a:r>
              <a:rPr lang="en-US" dirty="0" smtClean="0"/>
              <a:t> à faire </a:t>
            </a:r>
            <a:r>
              <a:rPr lang="en-US" b="1" dirty="0" err="1" smtClean="0">
                <a:solidFill>
                  <a:srgbClr val="FF0000"/>
                </a:solidFill>
              </a:rPr>
              <a:t>comme</a:t>
            </a:r>
            <a:r>
              <a:rPr lang="en-US" b="1" dirty="0" smtClean="0">
                <a:solidFill>
                  <a:srgbClr val="FF0000"/>
                </a:solidFill>
              </a:rPr>
              <a:t> nous </a:t>
            </a:r>
            <a:r>
              <a:rPr lang="en-US" b="1" dirty="0" err="1" smtClean="0">
                <a:solidFill>
                  <a:srgbClr val="FF0000"/>
                </a:solidFill>
              </a:rPr>
              <a:t>voulons</a:t>
            </a:r>
            <a:r>
              <a:rPr lang="en-US" dirty="0" smtClean="0"/>
              <a:t>: </a:t>
            </a:r>
          </a:p>
          <a:p>
            <a:endParaRPr lang="en-US" dirty="0" smtClean="0"/>
          </a:p>
          <a:p>
            <a:pPr marL="285750" indent="-285750">
              <a:buFont typeface="Arial" panose="020B0604020202020204" pitchFamily="34" charset="0"/>
              <a:buChar char="•"/>
            </a:pPr>
            <a:r>
              <a:rPr lang="en-US" dirty="0" smtClean="0"/>
              <a:t>Relations </a:t>
            </a:r>
            <a:r>
              <a:rPr lang="en-US" dirty="0" err="1" smtClean="0"/>
              <a:t>sexuelles</a:t>
            </a:r>
            <a:r>
              <a:rPr lang="en-US" dirty="0" smtClean="0"/>
              <a:t> </a:t>
            </a:r>
            <a:r>
              <a:rPr lang="en-US" dirty="0" err="1" smtClean="0"/>
              <a:t>faciles</a:t>
            </a:r>
            <a:r>
              <a:rPr lang="en-US" dirty="0" smtClean="0"/>
              <a:t>, </a:t>
            </a:r>
            <a:r>
              <a:rPr lang="en-US" dirty="0" err="1" smtClean="0"/>
              <a:t>répétitives</a:t>
            </a:r>
            <a:r>
              <a:rPr lang="en-US" dirty="0" smtClean="0"/>
              <a:t> et </a:t>
            </a:r>
            <a:r>
              <a:rPr lang="en-US" dirty="0" err="1" smtClean="0"/>
              <a:t>dénuées</a:t>
            </a:r>
            <a:r>
              <a:rPr lang="en-US" dirty="0" smtClean="0"/>
              <a:t> d’amour; </a:t>
            </a:r>
          </a:p>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dirty="0" smtClean="0"/>
              <a:t>accumulation </a:t>
            </a:r>
            <a:r>
              <a:rPr lang="en-US" dirty="0" err="1" smtClean="0"/>
              <a:t>nausséabonde</a:t>
            </a:r>
            <a:r>
              <a:rPr lang="en-US" dirty="0" smtClean="0"/>
              <a:t> de </a:t>
            </a:r>
            <a:r>
              <a:rPr lang="en-US" dirty="0" err="1" smtClean="0"/>
              <a:t>déchets</a:t>
            </a:r>
            <a:r>
              <a:rPr lang="en-US" dirty="0" smtClean="0"/>
              <a:t> </a:t>
            </a:r>
            <a:r>
              <a:rPr lang="en-US" dirty="0" err="1" smtClean="0"/>
              <a:t>affectifs</a:t>
            </a:r>
            <a:r>
              <a:rPr lang="en-US" dirty="0" smtClean="0"/>
              <a:t> et </a:t>
            </a:r>
            <a:r>
              <a:rPr lang="en-US" dirty="0" err="1" smtClean="0"/>
              <a:t>sentimentaux</a:t>
            </a:r>
            <a:r>
              <a:rPr lang="en-US" dirty="0" smtClean="0"/>
              <a:t>;</a:t>
            </a:r>
          </a:p>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dirty="0" err="1" smtClean="0"/>
              <a:t>Cherhce</a:t>
            </a:r>
            <a:r>
              <a:rPr lang="en-US" dirty="0" smtClean="0"/>
              <a:t> à </a:t>
            </a:r>
            <a:r>
              <a:rPr lang="en-US" dirty="0" err="1" smtClean="0"/>
              <a:t>s’emparer</a:t>
            </a:r>
            <a:r>
              <a:rPr lang="en-US" dirty="0" smtClean="0"/>
              <a:t> de tout </a:t>
            </a:r>
            <a:r>
              <a:rPr lang="en-US" dirty="0" err="1" smtClean="0"/>
              <a:t>ce</a:t>
            </a:r>
            <a:r>
              <a:rPr lang="en-US" dirty="0" smtClean="0"/>
              <a:t> qui </a:t>
            </a:r>
            <a:r>
              <a:rPr lang="en-US" dirty="0" err="1" smtClean="0"/>
              <a:t>passse</a:t>
            </a:r>
            <a:r>
              <a:rPr lang="en-US" dirty="0" smtClean="0"/>
              <a:t> pour être </a:t>
            </a:r>
            <a:r>
              <a:rPr lang="en-US" dirty="0" err="1" smtClean="0"/>
              <a:t>heureux</a:t>
            </a:r>
            <a:r>
              <a:rPr lang="en-US" dirty="0" smtClean="0"/>
              <a:t>; </a:t>
            </a:r>
          </a:p>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dirty="0" err="1" smtClean="0"/>
              <a:t>Petits</a:t>
            </a:r>
            <a:r>
              <a:rPr lang="en-US" dirty="0" smtClean="0"/>
              <a:t> </a:t>
            </a:r>
            <a:r>
              <a:rPr lang="en-US" dirty="0" err="1" smtClean="0"/>
              <a:t>dieux</a:t>
            </a:r>
            <a:r>
              <a:rPr lang="en-US" dirty="0" smtClean="0"/>
              <a:t> de </a:t>
            </a:r>
            <a:r>
              <a:rPr lang="en-US" dirty="0" err="1" smtClean="0"/>
              <a:t>pacotille</a:t>
            </a:r>
            <a:r>
              <a:rPr lang="en-US" dirty="0" smtClean="0"/>
              <a:t>; </a:t>
            </a:r>
          </a:p>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dirty="0" smtClean="0"/>
              <a:t>Religion de divertissement; </a:t>
            </a:r>
          </a:p>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dirty="0" smtClean="0"/>
              <a:t>Solitude </a:t>
            </a:r>
            <a:r>
              <a:rPr lang="en-US" dirty="0" err="1" smtClean="0"/>
              <a:t>paranoïaque</a:t>
            </a:r>
            <a:r>
              <a:rPr lang="en-US" dirty="0" smtClean="0"/>
              <a:t>; </a:t>
            </a:r>
          </a:p>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dirty="0" err="1" smtClean="0"/>
              <a:t>Compétition</a:t>
            </a:r>
            <a:r>
              <a:rPr lang="en-US" dirty="0" smtClean="0"/>
              <a:t> </a:t>
            </a:r>
            <a:r>
              <a:rPr lang="en-US" dirty="0" err="1" smtClean="0"/>
              <a:t>acharnée</a:t>
            </a:r>
            <a:r>
              <a:rPr lang="en-US" dirty="0" smtClean="0"/>
              <a:t>; </a:t>
            </a:r>
          </a:p>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dirty="0" err="1" smtClean="0"/>
              <a:t>Désirs</a:t>
            </a:r>
            <a:r>
              <a:rPr lang="en-US" dirty="0" smtClean="0"/>
              <a:t> </a:t>
            </a:r>
            <a:r>
              <a:rPr lang="en-US" dirty="0" err="1" smtClean="0"/>
              <a:t>toujours</a:t>
            </a:r>
            <a:r>
              <a:rPr lang="en-US" dirty="0" smtClean="0"/>
              <a:t> plus </a:t>
            </a:r>
            <a:r>
              <a:rPr lang="en-US" dirty="0" err="1" smtClean="0"/>
              <a:t>intenses</a:t>
            </a:r>
            <a:r>
              <a:rPr lang="en-US" dirty="0" smtClean="0"/>
              <a:t> mais </a:t>
            </a:r>
            <a:r>
              <a:rPr lang="en-US" dirty="0" err="1" smtClean="0"/>
              <a:t>jamais</a:t>
            </a:r>
            <a:r>
              <a:rPr lang="en-US" dirty="0" smtClean="0"/>
              <a:t> </a:t>
            </a:r>
            <a:r>
              <a:rPr lang="en-US" dirty="0" err="1" smtClean="0"/>
              <a:t>assouvis</a:t>
            </a:r>
            <a:r>
              <a:rPr lang="en-US" dirty="0" smtClean="0"/>
              <a:t>; </a:t>
            </a:r>
          </a:p>
        </p:txBody>
      </p:sp>
    </p:spTree>
    <p:extLst>
      <p:ext uri="{BB962C8B-B14F-4D97-AF65-F5344CB8AC3E}">
        <p14:creationId xmlns:p14="http://schemas.microsoft.com/office/powerpoint/2010/main" val="29262313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50"/>
                                        <p:tgtEl>
                                          <p:spTgt spid="3"/>
                                        </p:tgtEl>
                                      </p:cBhvr>
                                    </p:animEffect>
                                    <p:anim calcmode="lin" valueType="num">
                                      <p:cBhvr>
                                        <p:cTn id="8" dur="250" fill="hold"/>
                                        <p:tgtEl>
                                          <p:spTgt spid="3"/>
                                        </p:tgtEl>
                                        <p:attrNameLst>
                                          <p:attrName>ppt_x</p:attrName>
                                        </p:attrNameLst>
                                      </p:cBhvr>
                                      <p:tavLst>
                                        <p:tav tm="0">
                                          <p:val>
                                            <p:strVal val="#ppt_x"/>
                                          </p:val>
                                        </p:tav>
                                        <p:tav tm="100000">
                                          <p:val>
                                            <p:strVal val="#ppt_x"/>
                                          </p:val>
                                        </p:tav>
                                      </p:tavLst>
                                    </p:anim>
                                    <p:anim calcmode="lin" valueType="num">
                                      <p:cBhvr>
                                        <p:cTn id="9" dur="25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50"/>
                                        <p:tgtEl>
                                          <p:spTgt spid="3">
                                            <p:txEl>
                                              <p:pRg st="0" end="0"/>
                                            </p:txEl>
                                          </p:spTgt>
                                        </p:tgtEl>
                                      </p:cBhvr>
                                    </p:animEffect>
                                    <p:anim calcmode="lin" valueType="num">
                                      <p:cBhvr>
                                        <p:cTn id="15"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25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50"/>
                                        <p:tgtEl>
                                          <p:spTgt spid="3">
                                            <p:txEl>
                                              <p:pRg st="2" end="2"/>
                                            </p:txEl>
                                          </p:spTgt>
                                        </p:tgtEl>
                                      </p:cBhvr>
                                    </p:animEffect>
                                    <p:anim calcmode="lin" valueType="num">
                                      <p:cBhvr>
                                        <p:cTn id="22" dur="25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25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250"/>
                                        <p:tgtEl>
                                          <p:spTgt spid="3">
                                            <p:txEl>
                                              <p:pRg st="4" end="4"/>
                                            </p:txEl>
                                          </p:spTgt>
                                        </p:tgtEl>
                                      </p:cBhvr>
                                    </p:animEffect>
                                    <p:anim calcmode="lin" valueType="num">
                                      <p:cBhvr>
                                        <p:cTn id="29" dur="25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25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250"/>
                                        <p:tgtEl>
                                          <p:spTgt spid="3">
                                            <p:txEl>
                                              <p:pRg st="6" end="6"/>
                                            </p:txEl>
                                          </p:spTgt>
                                        </p:tgtEl>
                                      </p:cBhvr>
                                    </p:animEffect>
                                    <p:anim calcmode="lin" valueType="num">
                                      <p:cBhvr>
                                        <p:cTn id="36" dur="25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25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250"/>
                                        <p:tgtEl>
                                          <p:spTgt spid="3">
                                            <p:txEl>
                                              <p:pRg st="8" end="8"/>
                                            </p:txEl>
                                          </p:spTgt>
                                        </p:tgtEl>
                                      </p:cBhvr>
                                    </p:animEffect>
                                    <p:anim calcmode="lin" valueType="num">
                                      <p:cBhvr>
                                        <p:cTn id="43" dur="25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25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Effect transition="in" filter="fade">
                                      <p:cBhvr>
                                        <p:cTn id="49" dur="250"/>
                                        <p:tgtEl>
                                          <p:spTgt spid="3">
                                            <p:txEl>
                                              <p:pRg st="10" end="10"/>
                                            </p:txEl>
                                          </p:spTgt>
                                        </p:tgtEl>
                                      </p:cBhvr>
                                    </p:animEffect>
                                    <p:anim calcmode="lin" valueType="num">
                                      <p:cBhvr>
                                        <p:cTn id="50" dur="25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1" dur="25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12" end="12"/>
                                            </p:txEl>
                                          </p:spTgt>
                                        </p:tgtEl>
                                        <p:attrNameLst>
                                          <p:attrName>style.visibility</p:attrName>
                                        </p:attrNameLst>
                                      </p:cBhvr>
                                      <p:to>
                                        <p:strVal val="visible"/>
                                      </p:to>
                                    </p:set>
                                    <p:animEffect transition="in" filter="fade">
                                      <p:cBhvr>
                                        <p:cTn id="56" dur="250"/>
                                        <p:tgtEl>
                                          <p:spTgt spid="3">
                                            <p:txEl>
                                              <p:pRg st="12" end="12"/>
                                            </p:txEl>
                                          </p:spTgt>
                                        </p:tgtEl>
                                      </p:cBhvr>
                                    </p:animEffect>
                                    <p:anim calcmode="lin" valueType="num">
                                      <p:cBhvr>
                                        <p:cTn id="57" dur="25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58" dur="25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animEffect transition="in" filter="barn(inVertical)">
                                      <p:cBhvr>
                                        <p:cTn id="63" dur="250"/>
                                        <p:tgtEl>
                                          <p:spTgt spid="3">
                                            <p:txEl>
                                              <p:pRg st="14" end="14"/>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6" presetClass="entr" presetSubtype="16" fill="hold" nodeType="clickEffect">
                                  <p:stCondLst>
                                    <p:cond delay="0"/>
                                  </p:stCondLst>
                                  <p:childTnLst>
                                    <p:set>
                                      <p:cBhvr>
                                        <p:cTn id="67" dur="1" fill="hold">
                                          <p:stCondLst>
                                            <p:cond delay="0"/>
                                          </p:stCondLst>
                                        </p:cTn>
                                        <p:tgtEl>
                                          <p:spTgt spid="3">
                                            <p:txEl>
                                              <p:pRg st="16" end="16"/>
                                            </p:txEl>
                                          </p:spTgt>
                                        </p:tgtEl>
                                        <p:attrNameLst>
                                          <p:attrName>style.visibility</p:attrName>
                                        </p:attrNameLst>
                                      </p:cBhvr>
                                      <p:to>
                                        <p:strVal val="visible"/>
                                      </p:to>
                                    </p:set>
                                    <p:animEffect transition="in" filter="circle(in)">
                                      <p:cBhvr>
                                        <p:cTn id="68" dur="25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219200"/>
            <a:ext cx="7772400" cy="3046988"/>
          </a:xfrm>
          <a:prstGeom prst="rect">
            <a:avLst/>
          </a:prstGeom>
          <a:noFill/>
        </p:spPr>
        <p:txBody>
          <a:bodyPr wrap="square" rtlCol="0">
            <a:spAutoFit/>
          </a:bodyPr>
          <a:lstStyle/>
          <a:p>
            <a:pPr marL="285750" indent="-285750">
              <a:buFont typeface="Arial" panose="020B0604020202020204" pitchFamily="34" charset="0"/>
              <a:buChar char="•"/>
            </a:pPr>
            <a:r>
              <a:rPr lang="en-US" dirty="0" err="1" smtClean="0"/>
              <a:t>Dureté</a:t>
            </a:r>
            <a:r>
              <a:rPr lang="en-US" dirty="0" smtClean="0"/>
              <a:t> de </a:t>
            </a:r>
            <a:r>
              <a:rPr lang="en-US" dirty="0" err="1" smtClean="0"/>
              <a:t>caractère</a:t>
            </a:r>
            <a:r>
              <a:rPr lang="en-US" dirty="0" smtClean="0"/>
              <a:t>; </a:t>
            </a:r>
          </a:p>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dirty="0" smtClean="0"/>
              <a:t>Impuissance à aimer et à être </a:t>
            </a:r>
            <a:r>
              <a:rPr lang="en-US" dirty="0" err="1" smtClean="0"/>
              <a:t>aimé</a:t>
            </a:r>
            <a:r>
              <a:rPr lang="en-US" dirty="0" smtClean="0"/>
              <a:t>; </a:t>
            </a:r>
          </a:p>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dirty="0" smtClean="0"/>
              <a:t>Foyers et vies </a:t>
            </a:r>
            <a:r>
              <a:rPr lang="en-US" dirty="0" err="1" smtClean="0"/>
              <a:t>divisés</a:t>
            </a:r>
            <a:r>
              <a:rPr lang="en-US" dirty="0" smtClean="0"/>
              <a:t>; </a:t>
            </a:r>
          </a:p>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dirty="0" err="1" smtClean="0"/>
              <a:t>Poursuites</a:t>
            </a:r>
            <a:r>
              <a:rPr lang="en-US" dirty="0" smtClean="0"/>
              <a:t> </a:t>
            </a:r>
            <a:r>
              <a:rPr lang="en-US" dirty="0" err="1" smtClean="0"/>
              <a:t>bancales</a:t>
            </a:r>
            <a:r>
              <a:rPr lang="en-US" dirty="0" smtClean="0"/>
              <a:t> et </a:t>
            </a:r>
            <a:r>
              <a:rPr lang="en-US" dirty="0" err="1" smtClean="0"/>
              <a:t>étroites</a:t>
            </a:r>
            <a:r>
              <a:rPr lang="en-US" dirty="0" smtClean="0"/>
              <a:t>; </a:t>
            </a:r>
          </a:p>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dirty="0" smtClean="0"/>
              <a:t>Habitude </a:t>
            </a:r>
            <a:r>
              <a:rPr lang="en-US" dirty="0" err="1" smtClean="0"/>
              <a:t>vicieuse</a:t>
            </a:r>
            <a:r>
              <a:rPr lang="en-US" dirty="0" smtClean="0"/>
              <a:t> de </a:t>
            </a:r>
            <a:r>
              <a:rPr lang="en-US" dirty="0" err="1" smtClean="0"/>
              <a:t>considérer</a:t>
            </a:r>
            <a:r>
              <a:rPr lang="en-US" dirty="0" smtClean="0"/>
              <a:t> tout le monde </a:t>
            </a:r>
            <a:r>
              <a:rPr lang="en-US" dirty="0" err="1" smtClean="0"/>
              <a:t>comme</a:t>
            </a:r>
            <a:r>
              <a:rPr lang="en-US" dirty="0" smtClean="0"/>
              <a:t> </a:t>
            </a:r>
            <a:r>
              <a:rPr lang="en-US" dirty="0" err="1" smtClean="0"/>
              <a:t>ennemi</a:t>
            </a:r>
            <a:r>
              <a:rPr lang="en-US" dirty="0" smtClean="0"/>
              <a:t> et </a:t>
            </a:r>
            <a:r>
              <a:rPr lang="en-US" dirty="0" err="1" smtClean="0"/>
              <a:t>adversaire</a:t>
            </a:r>
            <a:r>
              <a:rPr lang="en-US" dirty="0" smtClean="0"/>
              <a:t>;</a:t>
            </a:r>
          </a:p>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dirty="0" smtClean="0"/>
              <a:t>Addictions et </a:t>
            </a:r>
            <a:r>
              <a:rPr lang="en-US" dirty="0" err="1" smtClean="0"/>
              <a:t>dépendances</a:t>
            </a:r>
            <a:r>
              <a:rPr lang="en-US" dirty="0" smtClean="0"/>
              <a:t> </a:t>
            </a:r>
            <a:r>
              <a:rPr lang="en-US" dirty="0" err="1" smtClean="0"/>
              <a:t>incontrolables</a:t>
            </a:r>
            <a:r>
              <a:rPr lang="en-US" dirty="0" smtClean="0"/>
              <a:t> et </a:t>
            </a:r>
            <a:r>
              <a:rPr lang="en-US" dirty="0" err="1" smtClean="0"/>
              <a:t>incontrôlées</a:t>
            </a:r>
            <a:r>
              <a:rPr lang="en-US" dirty="0" smtClean="0"/>
              <a:t>;</a:t>
            </a:r>
          </a:p>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dirty="0" smtClean="0"/>
              <a:t>Tristes parodies de la vie en </a:t>
            </a:r>
            <a:r>
              <a:rPr lang="en-US" dirty="0" err="1" smtClean="0"/>
              <a:t>communauté</a:t>
            </a:r>
            <a:r>
              <a:rPr lang="en-US" dirty="0" smtClean="0"/>
              <a:t>. </a:t>
            </a:r>
            <a:endParaRPr lang="en-US" dirty="0"/>
          </a:p>
        </p:txBody>
      </p:sp>
      <p:sp>
        <p:nvSpPr>
          <p:cNvPr id="3" name="TextBox 2"/>
          <p:cNvSpPr txBox="1"/>
          <p:nvPr/>
        </p:nvSpPr>
        <p:spPr>
          <a:xfrm>
            <a:off x="685800" y="4419600"/>
            <a:ext cx="7772400" cy="923330"/>
          </a:xfrm>
          <a:prstGeom prst="rect">
            <a:avLst/>
          </a:prstGeom>
          <a:noFill/>
        </p:spPr>
        <p:txBody>
          <a:bodyPr wrap="square" rtlCol="0">
            <a:spAutoFit/>
          </a:bodyPr>
          <a:lstStyle/>
          <a:p>
            <a:r>
              <a:rPr lang="en-US" dirty="0" err="1" smtClean="0"/>
              <a:t>Vous</a:t>
            </a:r>
            <a:r>
              <a:rPr lang="en-US" dirty="0" smtClean="0"/>
              <a:t> </a:t>
            </a:r>
            <a:r>
              <a:rPr lang="en-US" dirty="0" err="1" smtClean="0"/>
              <a:t>savez</a:t>
            </a:r>
            <a:r>
              <a:rPr lang="en-US" dirty="0" smtClean="0"/>
              <a:t> </a:t>
            </a:r>
            <a:r>
              <a:rPr lang="en-US" dirty="0" err="1" smtClean="0"/>
              <a:t>que</a:t>
            </a:r>
            <a:r>
              <a:rPr lang="en-US" dirty="0" smtClean="0"/>
              <a:t> </a:t>
            </a:r>
            <a:r>
              <a:rPr lang="en-US" dirty="0" err="1" smtClean="0"/>
              <a:t>ce</a:t>
            </a:r>
            <a:r>
              <a:rPr lang="en-US" dirty="0" smtClean="0"/>
              <a:t> </a:t>
            </a:r>
            <a:r>
              <a:rPr lang="en-US" dirty="0" err="1" smtClean="0"/>
              <a:t>n’est</a:t>
            </a:r>
            <a:r>
              <a:rPr lang="en-US" dirty="0" smtClean="0"/>
              <a:t> pas la première </a:t>
            </a:r>
            <a:r>
              <a:rPr lang="en-US" dirty="0" err="1" smtClean="0"/>
              <a:t>fois</a:t>
            </a:r>
            <a:r>
              <a:rPr lang="en-US" dirty="0" smtClean="0"/>
              <a:t> </a:t>
            </a:r>
            <a:r>
              <a:rPr lang="en-US" dirty="0" err="1" smtClean="0"/>
              <a:t>que</a:t>
            </a:r>
            <a:r>
              <a:rPr lang="en-US" dirty="0" smtClean="0"/>
              <a:t> je </a:t>
            </a:r>
            <a:r>
              <a:rPr lang="en-US" dirty="0" err="1" smtClean="0"/>
              <a:t>vous</a:t>
            </a:r>
            <a:r>
              <a:rPr lang="en-US" dirty="0" smtClean="0"/>
              <a:t> </a:t>
            </a:r>
            <a:r>
              <a:rPr lang="en-US" dirty="0" err="1" smtClean="0"/>
              <a:t>avertis</a:t>
            </a:r>
            <a:r>
              <a:rPr lang="en-US" dirty="0" smtClean="0"/>
              <a:t> </a:t>
            </a:r>
            <a:r>
              <a:rPr lang="en-US" dirty="0" err="1" smtClean="0"/>
              <a:t>là-dessus</a:t>
            </a:r>
            <a:r>
              <a:rPr lang="en-US" dirty="0" smtClean="0"/>
              <a:t>; </a:t>
            </a:r>
            <a:r>
              <a:rPr lang="en-US" dirty="0" err="1" smtClean="0"/>
              <a:t>si</a:t>
            </a:r>
            <a:r>
              <a:rPr lang="en-US" dirty="0" smtClean="0"/>
              <a:t> </a:t>
            </a:r>
            <a:r>
              <a:rPr lang="en-US" dirty="0" err="1" smtClean="0"/>
              <a:t>vous</a:t>
            </a:r>
            <a:r>
              <a:rPr lang="en-US" dirty="0" smtClean="0"/>
              <a:t> </a:t>
            </a:r>
            <a:r>
              <a:rPr lang="en-US" dirty="0" err="1" smtClean="0"/>
              <a:t>persistez</a:t>
            </a:r>
            <a:r>
              <a:rPr lang="en-US" dirty="0" smtClean="0"/>
              <a:t> à faire de </a:t>
            </a:r>
            <a:r>
              <a:rPr lang="en-US" dirty="0" err="1" smtClean="0"/>
              <a:t>votre</a:t>
            </a:r>
            <a:r>
              <a:rPr lang="en-US" dirty="0" smtClean="0"/>
              <a:t>  </a:t>
            </a:r>
            <a:r>
              <a:rPr lang="en-US" b="1" dirty="0" err="1" smtClean="0">
                <a:solidFill>
                  <a:srgbClr val="FF0000"/>
                </a:solidFill>
              </a:rPr>
              <a:t>liberté</a:t>
            </a:r>
            <a:r>
              <a:rPr lang="en-US" dirty="0" smtClean="0"/>
              <a:t> </a:t>
            </a:r>
            <a:r>
              <a:rPr lang="en-US" dirty="0" err="1" smtClean="0"/>
              <a:t>ce</a:t>
            </a:r>
            <a:r>
              <a:rPr lang="en-US" dirty="0" smtClean="0"/>
              <a:t> </a:t>
            </a:r>
            <a:r>
              <a:rPr lang="en-US" dirty="0" err="1" smtClean="0"/>
              <a:t>que</a:t>
            </a:r>
            <a:r>
              <a:rPr lang="en-US" dirty="0" smtClean="0"/>
              <a:t> </a:t>
            </a:r>
            <a:r>
              <a:rPr lang="en-US" dirty="0" err="1" smtClean="0"/>
              <a:t>vous</a:t>
            </a:r>
            <a:r>
              <a:rPr lang="en-US" dirty="0" smtClean="0"/>
              <a:t> </a:t>
            </a:r>
            <a:r>
              <a:rPr lang="en-US" dirty="0" err="1" smtClean="0"/>
              <a:t>voulez</a:t>
            </a:r>
            <a:r>
              <a:rPr lang="en-US" dirty="0" smtClean="0"/>
              <a:t>, </a:t>
            </a:r>
            <a:r>
              <a:rPr lang="en-US" dirty="0" err="1" smtClean="0"/>
              <a:t>vous</a:t>
            </a:r>
            <a:r>
              <a:rPr lang="en-US" dirty="0" smtClean="0"/>
              <a:t> </a:t>
            </a:r>
            <a:r>
              <a:rPr lang="en-US" dirty="0" err="1" smtClean="0"/>
              <a:t>n’hériterez</a:t>
            </a:r>
            <a:r>
              <a:rPr lang="en-US" dirty="0" smtClean="0"/>
              <a:t> pas le </a:t>
            </a:r>
            <a:r>
              <a:rPr lang="en-US" dirty="0" err="1" smtClean="0"/>
              <a:t>Royaume</a:t>
            </a:r>
            <a:r>
              <a:rPr lang="en-US" dirty="0" smtClean="0"/>
              <a:t> de </a:t>
            </a:r>
            <a:r>
              <a:rPr lang="en-US" dirty="0" err="1" smtClean="0"/>
              <a:t>Dieu</a:t>
            </a:r>
            <a:endParaRPr lang="en-US" dirty="0"/>
          </a:p>
        </p:txBody>
      </p:sp>
    </p:spTree>
    <p:extLst>
      <p:ext uri="{BB962C8B-B14F-4D97-AF65-F5344CB8AC3E}">
        <p14:creationId xmlns:p14="http://schemas.microsoft.com/office/powerpoint/2010/main" val="6255070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arn(inVertical)">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barn(inVertical)">
                                      <p:cBhvr>
                                        <p:cTn id="22" dur="500"/>
                                        <p:tgtEl>
                                          <p:spTgt spid="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barn(inVertical)">
                                      <p:cBhvr>
                                        <p:cTn id="27" dur="500"/>
                                        <p:tgtEl>
                                          <p:spTgt spid="2">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2">
                                            <p:txEl>
                                              <p:pRg st="10" end="10"/>
                                            </p:txEl>
                                          </p:spTgt>
                                        </p:tgtEl>
                                        <p:attrNameLst>
                                          <p:attrName>style.visibility</p:attrName>
                                        </p:attrNameLst>
                                      </p:cBhvr>
                                      <p:to>
                                        <p:strVal val="visible"/>
                                      </p:to>
                                    </p:set>
                                    <p:animEffect transition="in" filter="wipe(down)">
                                      <p:cBhvr>
                                        <p:cTn id="32" dur="500"/>
                                        <p:tgtEl>
                                          <p:spTgt spid="2">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12" end="12"/>
                                            </p:txEl>
                                          </p:spTgt>
                                        </p:tgtEl>
                                        <p:attrNameLst>
                                          <p:attrName>style.visibility</p:attrName>
                                        </p:attrNameLst>
                                      </p:cBhvr>
                                      <p:to>
                                        <p:strVal val="visible"/>
                                      </p:to>
                                    </p:set>
                                    <p:animEffect transition="in" filter="barn(inVertical)">
                                      <p:cBhvr>
                                        <p:cTn id="37" dur="500"/>
                                        <p:tgtEl>
                                          <p:spTgt spid="2">
                                            <p:txEl>
                                              <p:pRg st="12" end="1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1" presetClass="entr" presetSubtype="0" fill="hold" nodeType="clickEffect">
                                  <p:stCondLst>
                                    <p:cond delay="0"/>
                                  </p:stCondLst>
                                  <p:childTnLst>
                                    <p:set>
                                      <p:cBhvr>
                                        <p:cTn id="41" dur="1" fill="hold">
                                          <p:stCondLst>
                                            <p:cond delay="0"/>
                                          </p:stCondLst>
                                        </p:cTn>
                                        <p:tgtEl>
                                          <p:spTgt spid="3">
                                            <p:txEl>
                                              <p:pRg st="0" end="0"/>
                                            </p:txEl>
                                          </p:spTgt>
                                        </p:tgtEl>
                                        <p:attrNameLst>
                                          <p:attrName>style.visibility</p:attrName>
                                        </p:attrNameLst>
                                      </p:cBhvr>
                                      <p:to>
                                        <p:strVal val="visible"/>
                                      </p:to>
                                    </p:set>
                                    <p:anim calcmode="lin" valueType="num">
                                      <p:cBhvr>
                                        <p:cTn id="4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4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4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45"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4400" y="838200"/>
            <a:ext cx="3300984" cy="1463040"/>
          </a:xfrm>
        </p:spPr>
        <p:txBody>
          <a:bodyPr/>
          <a:lstStyle/>
          <a:p>
            <a:pPr algn="ctr"/>
            <a:r>
              <a:rPr lang="en-US" dirty="0" err="1" smtClean="0"/>
              <a:t>Deux</a:t>
            </a:r>
            <a:r>
              <a:rPr lang="en-US" dirty="0" smtClean="0"/>
              <a:t> routes de Robert Frost </a:t>
            </a:r>
            <a:endParaRPr lang="en-US" dirty="0"/>
          </a:p>
        </p:txBody>
      </p:sp>
      <p:sp>
        <p:nvSpPr>
          <p:cNvPr id="4" name="Text Placeholder 3"/>
          <p:cNvSpPr>
            <a:spLocks noGrp="1"/>
          </p:cNvSpPr>
          <p:nvPr>
            <p:ph type="body" sz="half" idx="2"/>
          </p:nvPr>
        </p:nvSpPr>
        <p:spPr>
          <a:xfrm>
            <a:off x="4724400" y="2362200"/>
            <a:ext cx="3300573" cy="3276600"/>
          </a:xfrm>
        </p:spPr>
        <p:txBody>
          <a:bodyPr>
            <a:noAutofit/>
          </a:bodyPr>
          <a:lstStyle/>
          <a:p>
            <a:r>
              <a:rPr lang="en-US" dirty="0" err="1" smtClean="0"/>
              <a:t>Deux</a:t>
            </a:r>
            <a:r>
              <a:rPr lang="en-US" dirty="0" smtClean="0"/>
              <a:t> routes se </a:t>
            </a:r>
            <a:r>
              <a:rPr lang="en-US" dirty="0" err="1" smtClean="0"/>
              <a:t>séparaient</a:t>
            </a:r>
            <a:r>
              <a:rPr lang="en-US" dirty="0" smtClean="0"/>
              <a:t> </a:t>
            </a:r>
            <a:r>
              <a:rPr lang="en-US" dirty="0" err="1" smtClean="0"/>
              <a:t>dans</a:t>
            </a:r>
            <a:r>
              <a:rPr lang="en-US" dirty="0" smtClean="0"/>
              <a:t> un bois </a:t>
            </a:r>
            <a:r>
              <a:rPr lang="en-US" dirty="0" err="1" smtClean="0"/>
              <a:t>jaune</a:t>
            </a:r>
            <a:r>
              <a:rPr lang="en-US" dirty="0" smtClean="0"/>
              <a:t>; </a:t>
            </a:r>
            <a:r>
              <a:rPr lang="en-US" dirty="0" err="1" smtClean="0"/>
              <a:t>j’étais</a:t>
            </a:r>
            <a:r>
              <a:rPr lang="en-US" dirty="0" smtClean="0"/>
              <a:t> </a:t>
            </a:r>
            <a:r>
              <a:rPr lang="en-US" dirty="0" err="1" smtClean="0"/>
              <a:t>désolé</a:t>
            </a:r>
            <a:r>
              <a:rPr lang="en-US" dirty="0" smtClean="0"/>
              <a:t> de </a:t>
            </a:r>
            <a:r>
              <a:rPr lang="en-US" dirty="0" err="1" smtClean="0"/>
              <a:t>devoit</a:t>
            </a:r>
            <a:r>
              <a:rPr lang="en-US" dirty="0" smtClean="0"/>
              <a:t> faire un </a:t>
            </a:r>
            <a:r>
              <a:rPr lang="en-US" dirty="0" err="1" smtClean="0"/>
              <a:t>choix</a:t>
            </a:r>
            <a:r>
              <a:rPr lang="en-US" dirty="0" smtClean="0"/>
              <a:t>; je </a:t>
            </a:r>
            <a:r>
              <a:rPr lang="en-US" dirty="0" err="1" smtClean="0"/>
              <a:t>m’arrêtai</a:t>
            </a:r>
            <a:r>
              <a:rPr lang="en-US" dirty="0" smtClean="0"/>
              <a:t> et </a:t>
            </a:r>
            <a:r>
              <a:rPr lang="en-US" dirty="0" err="1" smtClean="0"/>
              <a:t>regardai</a:t>
            </a:r>
            <a:r>
              <a:rPr lang="en-US" dirty="0" smtClean="0"/>
              <a:t> </a:t>
            </a:r>
            <a:r>
              <a:rPr lang="en-US" dirty="0" err="1" smtClean="0"/>
              <a:t>aussi</a:t>
            </a:r>
            <a:r>
              <a:rPr lang="en-US" dirty="0" smtClean="0"/>
              <a:t> loin </a:t>
            </a:r>
            <a:r>
              <a:rPr lang="en-US" dirty="0" err="1" smtClean="0"/>
              <a:t>que</a:t>
            </a:r>
            <a:r>
              <a:rPr lang="en-US" dirty="0" smtClean="0"/>
              <a:t> possible </a:t>
            </a:r>
            <a:r>
              <a:rPr lang="en-US" dirty="0" err="1" smtClean="0"/>
              <a:t>vers</a:t>
            </a:r>
            <a:r>
              <a:rPr lang="en-US" dirty="0" smtClean="0"/>
              <a:t> </a:t>
            </a:r>
            <a:r>
              <a:rPr lang="en-US" dirty="0" err="1" smtClean="0"/>
              <a:t>l’une</a:t>
            </a:r>
            <a:r>
              <a:rPr lang="en-US" dirty="0" smtClean="0"/>
              <a:t> des </a:t>
            </a:r>
            <a:r>
              <a:rPr lang="en-US" dirty="0" err="1" smtClean="0"/>
              <a:t>deux</a:t>
            </a:r>
            <a:r>
              <a:rPr lang="en-US" dirty="0" smtClean="0"/>
              <a:t> </a:t>
            </a:r>
            <a:r>
              <a:rPr lang="en-US" dirty="0" err="1" smtClean="0"/>
              <a:t>dans</a:t>
            </a:r>
            <a:r>
              <a:rPr lang="en-US" dirty="0" smtClean="0"/>
              <a:t> le sous-bois; mais je </a:t>
            </a:r>
            <a:r>
              <a:rPr lang="en-US" dirty="0" err="1" smtClean="0"/>
              <a:t>choisis</a:t>
            </a:r>
            <a:r>
              <a:rPr lang="en-US" dirty="0" smtClean="0"/>
              <a:t> </a:t>
            </a:r>
            <a:r>
              <a:rPr lang="en-US" dirty="0" err="1" smtClean="0"/>
              <a:t>l’autre</a:t>
            </a:r>
            <a:r>
              <a:rPr lang="en-US" dirty="0" smtClean="0"/>
              <a:t> qui </a:t>
            </a:r>
            <a:r>
              <a:rPr lang="en-US" dirty="0" err="1" smtClean="0"/>
              <a:t>semblait</a:t>
            </a:r>
            <a:r>
              <a:rPr lang="en-US" dirty="0" smtClean="0"/>
              <a:t> </a:t>
            </a:r>
            <a:r>
              <a:rPr lang="en-US" dirty="0" err="1" smtClean="0"/>
              <a:t>avoir</a:t>
            </a:r>
            <a:r>
              <a:rPr lang="en-US" dirty="0" smtClean="0"/>
              <a:t> plus </a:t>
            </a:r>
            <a:r>
              <a:rPr lang="en-US" dirty="0" err="1" smtClean="0"/>
              <a:t>d’herbe</a:t>
            </a:r>
            <a:r>
              <a:rPr lang="en-US" dirty="0" smtClean="0"/>
              <a:t> et </a:t>
            </a:r>
            <a:r>
              <a:rPr lang="en-US" dirty="0" err="1" smtClean="0"/>
              <a:t>avoir</a:t>
            </a:r>
            <a:r>
              <a:rPr lang="en-US" dirty="0" smtClean="0"/>
              <a:t> </a:t>
            </a:r>
            <a:r>
              <a:rPr lang="en-US" dirty="0" err="1" smtClean="0"/>
              <a:t>été</a:t>
            </a:r>
            <a:r>
              <a:rPr lang="en-US" dirty="0" smtClean="0"/>
              <a:t> </a:t>
            </a:r>
            <a:r>
              <a:rPr lang="en-US" dirty="0" err="1" smtClean="0"/>
              <a:t>moins</a:t>
            </a:r>
            <a:r>
              <a:rPr lang="en-US" dirty="0" smtClean="0"/>
              <a:t> </a:t>
            </a:r>
            <a:r>
              <a:rPr lang="en-US" dirty="0" err="1" smtClean="0"/>
              <a:t>piétinée</a:t>
            </a:r>
            <a:r>
              <a:rPr lang="en-US" dirty="0" smtClean="0"/>
              <a:t>…….</a:t>
            </a:r>
            <a:r>
              <a:rPr lang="en-US" dirty="0" err="1" smtClean="0"/>
              <a:t>Deux</a:t>
            </a:r>
            <a:r>
              <a:rPr lang="en-US" dirty="0" smtClean="0"/>
              <a:t> routes se </a:t>
            </a:r>
            <a:r>
              <a:rPr lang="en-US" dirty="0" err="1" smtClean="0"/>
              <a:t>séparaient</a:t>
            </a:r>
            <a:r>
              <a:rPr lang="en-US" dirty="0" smtClean="0"/>
              <a:t> </a:t>
            </a:r>
            <a:r>
              <a:rPr lang="en-US" dirty="0" err="1" smtClean="0"/>
              <a:t>dans</a:t>
            </a:r>
            <a:r>
              <a:rPr lang="en-US" dirty="0" smtClean="0"/>
              <a:t> un bois et je </a:t>
            </a:r>
            <a:r>
              <a:rPr lang="en-US" dirty="0" err="1" smtClean="0"/>
              <a:t>pris</a:t>
            </a:r>
            <a:r>
              <a:rPr lang="en-US" dirty="0" smtClean="0"/>
              <a:t> </a:t>
            </a:r>
            <a:r>
              <a:rPr lang="en-US" dirty="0" err="1" smtClean="0"/>
              <a:t>celle</a:t>
            </a:r>
            <a:r>
              <a:rPr lang="en-US" dirty="0" smtClean="0"/>
              <a:t> qui </a:t>
            </a:r>
            <a:r>
              <a:rPr lang="en-US" dirty="0" err="1" smtClean="0"/>
              <a:t>était</a:t>
            </a:r>
            <a:r>
              <a:rPr lang="en-US" dirty="0" smtClean="0"/>
              <a:t> </a:t>
            </a:r>
            <a:r>
              <a:rPr lang="en-US" dirty="0" err="1" smtClean="0"/>
              <a:t>moins</a:t>
            </a:r>
            <a:r>
              <a:rPr lang="en-US" dirty="0" smtClean="0"/>
              <a:t> </a:t>
            </a:r>
            <a:r>
              <a:rPr lang="en-US" dirty="0" err="1" smtClean="0"/>
              <a:t>fréquentée</a:t>
            </a:r>
            <a:r>
              <a:rPr lang="en-US" dirty="0" smtClean="0"/>
              <a:t> et </a:t>
            </a:r>
            <a:r>
              <a:rPr lang="en-US" dirty="0" err="1" smtClean="0"/>
              <a:t>cela</a:t>
            </a:r>
            <a:r>
              <a:rPr lang="en-US" dirty="0" smtClean="0"/>
              <a:t> fit </a:t>
            </a:r>
            <a:r>
              <a:rPr lang="en-US" dirty="0" err="1" smtClean="0"/>
              <a:t>toute</a:t>
            </a:r>
            <a:r>
              <a:rPr lang="en-US" dirty="0" smtClean="0"/>
              <a:t> la </a:t>
            </a:r>
            <a:r>
              <a:rPr lang="en-US" dirty="0" err="1" smtClean="0"/>
              <a:t>différence</a:t>
            </a:r>
            <a:r>
              <a:rPr lang="en-US" dirty="0" smtClean="0"/>
              <a:t>.</a:t>
            </a:r>
            <a:endParaRPr lang="en-US" dirty="0"/>
          </a:p>
        </p:txBody>
      </p:sp>
      <p:pic>
        <p:nvPicPr>
          <p:cNvPr id="7" name="Picture Placeholder 6"/>
          <p:cNvPicPr>
            <a:picLocks noGrp="1" noChangeAspect="1"/>
          </p:cNvPicPr>
          <p:nvPr>
            <p:ph type="pic" idx="1"/>
          </p:nvPr>
        </p:nvPicPr>
        <p:blipFill>
          <a:blip r:embed="rId3">
            <a:extLst>
              <a:ext uri="{28A0092B-C50C-407E-A947-70E740481C1C}">
                <a14:useLocalDpi xmlns:a14="http://schemas.microsoft.com/office/drawing/2010/main" val="0"/>
              </a:ext>
            </a:extLst>
          </a:blip>
          <a:srcRect l="24433" r="24433"/>
          <a:stretch>
            <a:fillRect/>
          </a:stretch>
        </p:blipFill>
        <p:spPr/>
      </p:pic>
    </p:spTree>
    <p:extLst>
      <p:ext uri="{BB962C8B-B14F-4D97-AF65-F5344CB8AC3E}">
        <p14:creationId xmlns:p14="http://schemas.microsoft.com/office/powerpoint/2010/main" val="2927550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Galates</a:t>
            </a:r>
            <a:r>
              <a:rPr lang="en-US" dirty="0" smtClean="0"/>
              <a:t> 5:22</a:t>
            </a:r>
            <a:endParaRPr lang="en-US" dirty="0"/>
          </a:p>
        </p:txBody>
      </p:sp>
      <p:sp>
        <p:nvSpPr>
          <p:cNvPr id="3" name="Picture Placeholder 2"/>
          <p:cNvSpPr>
            <a:spLocks noGrp="1"/>
          </p:cNvSpPr>
          <p:nvPr>
            <p:ph type="pic" idx="1"/>
          </p:nvPr>
        </p:nvSpPr>
        <p:spPr/>
      </p:sp>
      <p:sp>
        <p:nvSpPr>
          <p:cNvPr id="4" name="Text Placeholder 3"/>
          <p:cNvSpPr>
            <a:spLocks noGrp="1"/>
          </p:cNvSpPr>
          <p:nvPr>
            <p:ph type="body" sz="half" idx="2"/>
          </p:nvPr>
        </p:nvSpPr>
        <p:spPr/>
        <p:txBody>
          <a:bodyPr>
            <a:normAutofit fontScale="70000" lnSpcReduction="20000"/>
          </a:bodyPr>
          <a:lstStyle/>
          <a:p>
            <a:r>
              <a:rPr lang="fr-FR" dirty="0"/>
              <a:t>Mais que se passe-t-il lorsque nous vivons comme Dieu veut? Il nous donne des dons, un peu comme les fruits qu’on voit sur les arbres d’un verger—des choses comme de l’affection pour les autres, une exubérance pour la vie, une sérénité. Nous développons une endurance à persévérer dans les choses, un sentiment de compassion dans le cœur et la  conviction qu’une véritable sainteté peut pénétrer les gens et les choses.</a:t>
            </a:r>
          </a:p>
        </p:txBody>
      </p:sp>
      <p:sp>
        <p:nvSpPr>
          <p:cNvPr id="6" name="Down Arrow 5"/>
          <p:cNvSpPr/>
          <p:nvPr/>
        </p:nvSpPr>
        <p:spPr>
          <a:xfrm>
            <a:off x="2021889" y="4038600"/>
            <a:ext cx="1371600" cy="1752601"/>
          </a:xfrm>
          <a:custGeom>
            <a:avLst/>
            <a:gdLst>
              <a:gd name="connsiteX0" fmla="*/ 0 w 875806"/>
              <a:gd name="connsiteY0" fmla="*/ 1390897 h 1828800"/>
              <a:gd name="connsiteX1" fmla="*/ 218952 w 875806"/>
              <a:gd name="connsiteY1" fmla="*/ 1390897 h 1828800"/>
              <a:gd name="connsiteX2" fmla="*/ 218952 w 875806"/>
              <a:gd name="connsiteY2" fmla="*/ 0 h 1828800"/>
              <a:gd name="connsiteX3" fmla="*/ 656855 w 875806"/>
              <a:gd name="connsiteY3" fmla="*/ 0 h 1828800"/>
              <a:gd name="connsiteX4" fmla="*/ 656855 w 875806"/>
              <a:gd name="connsiteY4" fmla="*/ 1390897 h 1828800"/>
              <a:gd name="connsiteX5" fmla="*/ 875806 w 875806"/>
              <a:gd name="connsiteY5" fmla="*/ 1390897 h 1828800"/>
              <a:gd name="connsiteX6" fmla="*/ 437903 w 875806"/>
              <a:gd name="connsiteY6" fmla="*/ 1828800 h 1828800"/>
              <a:gd name="connsiteX7" fmla="*/ 0 w 875806"/>
              <a:gd name="connsiteY7" fmla="*/ 1390897 h 1828800"/>
              <a:gd name="connsiteX0" fmla="*/ 0 w 875806"/>
              <a:gd name="connsiteY0" fmla="*/ 1390897 h 1390897"/>
              <a:gd name="connsiteX1" fmla="*/ 218952 w 875806"/>
              <a:gd name="connsiteY1" fmla="*/ 1390897 h 1390897"/>
              <a:gd name="connsiteX2" fmla="*/ 218952 w 875806"/>
              <a:gd name="connsiteY2" fmla="*/ 0 h 1390897"/>
              <a:gd name="connsiteX3" fmla="*/ 656855 w 875806"/>
              <a:gd name="connsiteY3" fmla="*/ 0 h 1390897"/>
              <a:gd name="connsiteX4" fmla="*/ 656855 w 875806"/>
              <a:gd name="connsiteY4" fmla="*/ 1390897 h 1390897"/>
              <a:gd name="connsiteX5" fmla="*/ 875806 w 875806"/>
              <a:gd name="connsiteY5" fmla="*/ 1390897 h 1390897"/>
              <a:gd name="connsiteX6" fmla="*/ 437903 w 875806"/>
              <a:gd name="connsiteY6" fmla="*/ 1384916 h 1390897"/>
              <a:gd name="connsiteX7" fmla="*/ 0 w 875806"/>
              <a:gd name="connsiteY7" fmla="*/ 1390897 h 1390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5806" h="1390897">
                <a:moveTo>
                  <a:pt x="0" y="1390897"/>
                </a:moveTo>
                <a:lnTo>
                  <a:pt x="218952" y="1390897"/>
                </a:lnTo>
                <a:lnTo>
                  <a:pt x="218952" y="0"/>
                </a:lnTo>
                <a:lnTo>
                  <a:pt x="656855" y="0"/>
                </a:lnTo>
                <a:lnTo>
                  <a:pt x="656855" y="1390897"/>
                </a:lnTo>
                <a:lnTo>
                  <a:pt x="875806" y="1390897"/>
                </a:lnTo>
                <a:lnTo>
                  <a:pt x="437903" y="1384916"/>
                </a:lnTo>
                <a:lnTo>
                  <a:pt x="0" y="1390897"/>
                </a:lnTo>
                <a:close/>
              </a:path>
            </a:pathLst>
          </a:cu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loud Callout 4"/>
          <p:cNvSpPr/>
          <p:nvPr/>
        </p:nvSpPr>
        <p:spPr>
          <a:xfrm>
            <a:off x="509282" y="334392"/>
            <a:ext cx="3931920" cy="5303520"/>
          </a:xfrm>
          <a:custGeom>
            <a:avLst/>
            <a:gdLst>
              <a:gd name="connsiteX0" fmla="*/ 3900 w 43200"/>
              <a:gd name="connsiteY0" fmla="*/ 14370 h 43200"/>
              <a:gd name="connsiteX1" fmla="*/ 5623 w 43200"/>
              <a:gd name="connsiteY1" fmla="*/ 6907 h 43200"/>
              <a:gd name="connsiteX2" fmla="*/ 14005 w 43200"/>
              <a:gd name="connsiteY2" fmla="*/ 5202 h 43200"/>
              <a:gd name="connsiteX3" fmla="*/ 22456 w 43200"/>
              <a:gd name="connsiteY3" fmla="*/ 3432 h 43200"/>
              <a:gd name="connsiteX4" fmla="*/ 25749 w 43200"/>
              <a:gd name="connsiteY4" fmla="*/ 200 h 43200"/>
              <a:gd name="connsiteX5" fmla="*/ 29833 w 43200"/>
              <a:gd name="connsiteY5" fmla="*/ 2481 h 43200"/>
              <a:gd name="connsiteX6" fmla="*/ 35463 w 43200"/>
              <a:gd name="connsiteY6" fmla="*/ 690 h 43200"/>
              <a:gd name="connsiteX7" fmla="*/ 38318 w 43200"/>
              <a:gd name="connsiteY7" fmla="*/ 5576 h 43200"/>
              <a:gd name="connsiteX8" fmla="*/ 41982 w 43200"/>
              <a:gd name="connsiteY8" fmla="*/ 10318 h 43200"/>
              <a:gd name="connsiteX9" fmla="*/ 41818 w 43200"/>
              <a:gd name="connsiteY9" fmla="*/ 15460 h 43200"/>
              <a:gd name="connsiteX10" fmla="*/ 43016 w 43200"/>
              <a:gd name="connsiteY10" fmla="*/ 23322 h 43200"/>
              <a:gd name="connsiteX11" fmla="*/ 37404 w 43200"/>
              <a:gd name="connsiteY11" fmla="*/ 30204 h 43200"/>
              <a:gd name="connsiteX12" fmla="*/ 35395 w 43200"/>
              <a:gd name="connsiteY12" fmla="*/ 36101 h 43200"/>
              <a:gd name="connsiteX13" fmla="*/ 28555 w 43200"/>
              <a:gd name="connsiteY13" fmla="*/ 36815 h 43200"/>
              <a:gd name="connsiteX14" fmla="*/ 23667 w 43200"/>
              <a:gd name="connsiteY14" fmla="*/ 43106 h 43200"/>
              <a:gd name="connsiteX15" fmla="*/ 16480 w 43200"/>
              <a:gd name="connsiteY15" fmla="*/ 39266 h 43200"/>
              <a:gd name="connsiteX16" fmla="*/ 5804 w 43200"/>
              <a:gd name="connsiteY16" fmla="*/ 35472 h 43200"/>
              <a:gd name="connsiteX17" fmla="*/ 1110 w 43200"/>
              <a:gd name="connsiteY17" fmla="*/ 31250 h 43200"/>
              <a:gd name="connsiteX18" fmla="*/ 2113 w 43200"/>
              <a:gd name="connsiteY18" fmla="*/ 25551 h 43200"/>
              <a:gd name="connsiteX19" fmla="*/ -5 w 43200"/>
              <a:gd name="connsiteY19" fmla="*/ 19704 h 43200"/>
              <a:gd name="connsiteX20" fmla="*/ 3863 w 43200"/>
              <a:gd name="connsiteY20" fmla="*/ 14507 h 43200"/>
              <a:gd name="connsiteX21" fmla="*/ 3900 w 43200"/>
              <a:gd name="connsiteY21" fmla="*/ 14370 h 43200"/>
              <a:gd name="connsiteX0" fmla="*/ 849851 w 2667000"/>
              <a:gd name="connsiteY0" fmla="*/ 2914650 h 2590800"/>
              <a:gd name="connsiteX1" fmla="*/ 777884 w 2667000"/>
              <a:gd name="connsiteY1" fmla="*/ 2986617 h 2590800"/>
              <a:gd name="connsiteX2" fmla="*/ 705917 w 2667000"/>
              <a:gd name="connsiteY2" fmla="*/ 2914650 h 2590800"/>
              <a:gd name="connsiteX3" fmla="*/ 777884 w 2667000"/>
              <a:gd name="connsiteY3" fmla="*/ 2842683 h 2590800"/>
              <a:gd name="connsiteX4" fmla="*/ 849851 w 2667000"/>
              <a:gd name="connsiteY4" fmla="*/ 2914650 h 2590800"/>
              <a:gd name="connsiteX0" fmla="*/ 950890 w 2667000"/>
              <a:gd name="connsiteY0" fmla="*/ 2829923 h 2590800"/>
              <a:gd name="connsiteX1" fmla="*/ 806957 w 2667000"/>
              <a:gd name="connsiteY1" fmla="*/ 2973856 h 2590800"/>
              <a:gd name="connsiteX2" fmla="*/ 663024 w 2667000"/>
              <a:gd name="connsiteY2" fmla="*/ 2829923 h 2590800"/>
              <a:gd name="connsiteX3" fmla="*/ 806957 w 2667000"/>
              <a:gd name="connsiteY3" fmla="*/ 2685990 h 2590800"/>
              <a:gd name="connsiteX4" fmla="*/ 950890 w 2667000"/>
              <a:gd name="connsiteY4" fmla="*/ 2829923 h 2590800"/>
              <a:gd name="connsiteX0" fmla="*/ 1098644 w 2667000"/>
              <a:gd name="connsiteY0" fmla="*/ 2609054 h 2590800"/>
              <a:gd name="connsiteX1" fmla="*/ 882744 w 2667000"/>
              <a:gd name="connsiteY1" fmla="*/ 2824954 h 2590800"/>
              <a:gd name="connsiteX2" fmla="*/ 666844 w 2667000"/>
              <a:gd name="connsiteY2" fmla="*/ 2609054 h 2590800"/>
              <a:gd name="connsiteX3" fmla="*/ 882744 w 2667000"/>
              <a:gd name="connsiteY3" fmla="*/ 2393154 h 2590800"/>
              <a:gd name="connsiteX4" fmla="*/ 1098644 w 2667000"/>
              <a:gd name="connsiteY4" fmla="*/ 2609054 h 2590800"/>
              <a:gd name="connsiteX0" fmla="*/ 4693 w 43200"/>
              <a:gd name="connsiteY0" fmla="*/ 26177 h 43200"/>
              <a:gd name="connsiteX1" fmla="*/ 2160 w 43200"/>
              <a:gd name="connsiteY1" fmla="*/ 25380 h 43200"/>
              <a:gd name="connsiteX2" fmla="*/ 6928 w 43200"/>
              <a:gd name="connsiteY2" fmla="*/ 34899 h 43200"/>
              <a:gd name="connsiteX3" fmla="*/ 5820 w 43200"/>
              <a:gd name="connsiteY3" fmla="*/ 35280 h 43200"/>
              <a:gd name="connsiteX4" fmla="*/ 16478 w 43200"/>
              <a:gd name="connsiteY4" fmla="*/ 39090 h 43200"/>
              <a:gd name="connsiteX5" fmla="*/ 15810 w 43200"/>
              <a:gd name="connsiteY5" fmla="*/ 37350 h 43200"/>
              <a:gd name="connsiteX6" fmla="*/ 28827 w 43200"/>
              <a:gd name="connsiteY6" fmla="*/ 34751 h 43200"/>
              <a:gd name="connsiteX7" fmla="*/ 28560 w 43200"/>
              <a:gd name="connsiteY7" fmla="*/ 36660 h 43200"/>
              <a:gd name="connsiteX8" fmla="*/ 34129 w 43200"/>
              <a:gd name="connsiteY8" fmla="*/ 22954 h 43200"/>
              <a:gd name="connsiteX9" fmla="*/ 37380 w 43200"/>
              <a:gd name="connsiteY9" fmla="*/ 30090 h 43200"/>
              <a:gd name="connsiteX10" fmla="*/ 41798 w 43200"/>
              <a:gd name="connsiteY10" fmla="*/ 15354 h 43200"/>
              <a:gd name="connsiteX11" fmla="*/ 40350 w 43200"/>
              <a:gd name="connsiteY11" fmla="*/ 18030 h 43200"/>
              <a:gd name="connsiteX12" fmla="*/ 38324 w 43200"/>
              <a:gd name="connsiteY12" fmla="*/ 5426 h 43200"/>
              <a:gd name="connsiteX13" fmla="*/ 38400 w 43200"/>
              <a:gd name="connsiteY13" fmla="*/ 6690 h 43200"/>
              <a:gd name="connsiteX14" fmla="*/ 29078 w 43200"/>
              <a:gd name="connsiteY14" fmla="*/ 3952 h 43200"/>
              <a:gd name="connsiteX15" fmla="*/ 29820 w 43200"/>
              <a:gd name="connsiteY15" fmla="*/ 2340 h 43200"/>
              <a:gd name="connsiteX16" fmla="*/ 22141 w 43200"/>
              <a:gd name="connsiteY16" fmla="*/ 4720 h 43200"/>
              <a:gd name="connsiteX17" fmla="*/ 22500 w 43200"/>
              <a:gd name="connsiteY17" fmla="*/ 3330 h 43200"/>
              <a:gd name="connsiteX18" fmla="*/ 14000 w 43200"/>
              <a:gd name="connsiteY18" fmla="*/ 5192 h 43200"/>
              <a:gd name="connsiteX19" fmla="*/ 15300 w 43200"/>
              <a:gd name="connsiteY19" fmla="*/ 6540 h 43200"/>
              <a:gd name="connsiteX20" fmla="*/ 4127 w 43200"/>
              <a:gd name="connsiteY20" fmla="*/ 15789 h 43200"/>
              <a:gd name="connsiteX21" fmla="*/ 3900 w 43200"/>
              <a:gd name="connsiteY21" fmla="*/ 14370 h 43200"/>
              <a:gd name="connsiteX0" fmla="*/ 3936 w 43256"/>
              <a:gd name="connsiteY0" fmla="*/ 14229 h 50718"/>
              <a:gd name="connsiteX1" fmla="*/ 5659 w 43256"/>
              <a:gd name="connsiteY1" fmla="*/ 6766 h 50718"/>
              <a:gd name="connsiteX2" fmla="*/ 14041 w 43256"/>
              <a:gd name="connsiteY2" fmla="*/ 5061 h 50718"/>
              <a:gd name="connsiteX3" fmla="*/ 22492 w 43256"/>
              <a:gd name="connsiteY3" fmla="*/ 3291 h 50718"/>
              <a:gd name="connsiteX4" fmla="*/ 25785 w 43256"/>
              <a:gd name="connsiteY4" fmla="*/ 59 h 50718"/>
              <a:gd name="connsiteX5" fmla="*/ 29869 w 43256"/>
              <a:gd name="connsiteY5" fmla="*/ 2340 h 50718"/>
              <a:gd name="connsiteX6" fmla="*/ 35499 w 43256"/>
              <a:gd name="connsiteY6" fmla="*/ 549 h 50718"/>
              <a:gd name="connsiteX7" fmla="*/ 38354 w 43256"/>
              <a:gd name="connsiteY7" fmla="*/ 5435 h 50718"/>
              <a:gd name="connsiteX8" fmla="*/ 42018 w 43256"/>
              <a:gd name="connsiteY8" fmla="*/ 10177 h 50718"/>
              <a:gd name="connsiteX9" fmla="*/ 41854 w 43256"/>
              <a:gd name="connsiteY9" fmla="*/ 15319 h 50718"/>
              <a:gd name="connsiteX10" fmla="*/ 43052 w 43256"/>
              <a:gd name="connsiteY10" fmla="*/ 23181 h 50718"/>
              <a:gd name="connsiteX11" fmla="*/ 37440 w 43256"/>
              <a:gd name="connsiteY11" fmla="*/ 30063 h 50718"/>
              <a:gd name="connsiteX12" fmla="*/ 35431 w 43256"/>
              <a:gd name="connsiteY12" fmla="*/ 35960 h 50718"/>
              <a:gd name="connsiteX13" fmla="*/ 28591 w 43256"/>
              <a:gd name="connsiteY13" fmla="*/ 36674 h 50718"/>
              <a:gd name="connsiteX14" fmla="*/ 23703 w 43256"/>
              <a:gd name="connsiteY14" fmla="*/ 42965 h 50718"/>
              <a:gd name="connsiteX15" fmla="*/ 16516 w 43256"/>
              <a:gd name="connsiteY15" fmla="*/ 39125 h 50718"/>
              <a:gd name="connsiteX16" fmla="*/ 5840 w 43256"/>
              <a:gd name="connsiteY16" fmla="*/ 35331 h 50718"/>
              <a:gd name="connsiteX17" fmla="*/ 1146 w 43256"/>
              <a:gd name="connsiteY17" fmla="*/ 31109 h 50718"/>
              <a:gd name="connsiteX18" fmla="*/ 2149 w 43256"/>
              <a:gd name="connsiteY18" fmla="*/ 25410 h 50718"/>
              <a:gd name="connsiteX19" fmla="*/ 31 w 43256"/>
              <a:gd name="connsiteY19" fmla="*/ 19563 h 50718"/>
              <a:gd name="connsiteX20" fmla="*/ 3899 w 43256"/>
              <a:gd name="connsiteY20" fmla="*/ 14366 h 50718"/>
              <a:gd name="connsiteX21" fmla="*/ 3936 w 43256"/>
              <a:gd name="connsiteY21" fmla="*/ 14229 h 50718"/>
              <a:gd name="connsiteX0" fmla="*/ 852074 w 2670458"/>
              <a:gd name="connsiteY0" fmla="*/ 2906194 h 3041646"/>
              <a:gd name="connsiteX1" fmla="*/ 780107 w 2670458"/>
              <a:gd name="connsiteY1" fmla="*/ 2978161 h 3041646"/>
              <a:gd name="connsiteX2" fmla="*/ 708140 w 2670458"/>
              <a:gd name="connsiteY2" fmla="*/ 2906194 h 3041646"/>
              <a:gd name="connsiteX3" fmla="*/ 780107 w 2670458"/>
              <a:gd name="connsiteY3" fmla="*/ 2834227 h 3041646"/>
              <a:gd name="connsiteX4" fmla="*/ 852074 w 2670458"/>
              <a:gd name="connsiteY4" fmla="*/ 2906194 h 3041646"/>
              <a:gd name="connsiteX0" fmla="*/ 953113 w 2670458"/>
              <a:gd name="connsiteY0" fmla="*/ 2821467 h 3041646"/>
              <a:gd name="connsiteX1" fmla="*/ 809180 w 2670458"/>
              <a:gd name="connsiteY1" fmla="*/ 2965400 h 3041646"/>
              <a:gd name="connsiteX2" fmla="*/ 665247 w 2670458"/>
              <a:gd name="connsiteY2" fmla="*/ 2821467 h 3041646"/>
              <a:gd name="connsiteX3" fmla="*/ 809180 w 2670458"/>
              <a:gd name="connsiteY3" fmla="*/ 2677534 h 3041646"/>
              <a:gd name="connsiteX4" fmla="*/ 953113 w 2670458"/>
              <a:gd name="connsiteY4" fmla="*/ 2821467 h 3041646"/>
              <a:gd name="connsiteX0" fmla="*/ 1100867 w 2670458"/>
              <a:gd name="connsiteY0" fmla="*/ 2600598 h 3041646"/>
              <a:gd name="connsiteX1" fmla="*/ 884967 w 2670458"/>
              <a:gd name="connsiteY1" fmla="*/ 2816498 h 3041646"/>
              <a:gd name="connsiteX2" fmla="*/ 669067 w 2670458"/>
              <a:gd name="connsiteY2" fmla="*/ 2600598 h 3041646"/>
              <a:gd name="connsiteX3" fmla="*/ 769557 w 2670458"/>
              <a:gd name="connsiteY3" fmla="*/ 3041646 h 3041646"/>
              <a:gd name="connsiteX4" fmla="*/ 1100867 w 2670458"/>
              <a:gd name="connsiteY4" fmla="*/ 2600598 h 3041646"/>
              <a:gd name="connsiteX0" fmla="*/ 4729 w 43256"/>
              <a:gd name="connsiteY0" fmla="*/ 26036 h 50718"/>
              <a:gd name="connsiteX1" fmla="*/ 2196 w 43256"/>
              <a:gd name="connsiteY1" fmla="*/ 25239 h 50718"/>
              <a:gd name="connsiteX2" fmla="*/ 6964 w 43256"/>
              <a:gd name="connsiteY2" fmla="*/ 34758 h 50718"/>
              <a:gd name="connsiteX3" fmla="*/ 5856 w 43256"/>
              <a:gd name="connsiteY3" fmla="*/ 35139 h 50718"/>
              <a:gd name="connsiteX4" fmla="*/ 16514 w 43256"/>
              <a:gd name="connsiteY4" fmla="*/ 38949 h 50718"/>
              <a:gd name="connsiteX5" fmla="*/ 15846 w 43256"/>
              <a:gd name="connsiteY5" fmla="*/ 37209 h 50718"/>
              <a:gd name="connsiteX6" fmla="*/ 28863 w 43256"/>
              <a:gd name="connsiteY6" fmla="*/ 34610 h 50718"/>
              <a:gd name="connsiteX7" fmla="*/ 28596 w 43256"/>
              <a:gd name="connsiteY7" fmla="*/ 36519 h 50718"/>
              <a:gd name="connsiteX8" fmla="*/ 34165 w 43256"/>
              <a:gd name="connsiteY8" fmla="*/ 22813 h 50718"/>
              <a:gd name="connsiteX9" fmla="*/ 37416 w 43256"/>
              <a:gd name="connsiteY9" fmla="*/ 29949 h 50718"/>
              <a:gd name="connsiteX10" fmla="*/ 41834 w 43256"/>
              <a:gd name="connsiteY10" fmla="*/ 15213 h 50718"/>
              <a:gd name="connsiteX11" fmla="*/ 40386 w 43256"/>
              <a:gd name="connsiteY11" fmla="*/ 17889 h 50718"/>
              <a:gd name="connsiteX12" fmla="*/ 38360 w 43256"/>
              <a:gd name="connsiteY12" fmla="*/ 5285 h 50718"/>
              <a:gd name="connsiteX13" fmla="*/ 38436 w 43256"/>
              <a:gd name="connsiteY13" fmla="*/ 6549 h 50718"/>
              <a:gd name="connsiteX14" fmla="*/ 29114 w 43256"/>
              <a:gd name="connsiteY14" fmla="*/ 3811 h 50718"/>
              <a:gd name="connsiteX15" fmla="*/ 29856 w 43256"/>
              <a:gd name="connsiteY15" fmla="*/ 2199 h 50718"/>
              <a:gd name="connsiteX16" fmla="*/ 22177 w 43256"/>
              <a:gd name="connsiteY16" fmla="*/ 4579 h 50718"/>
              <a:gd name="connsiteX17" fmla="*/ 22536 w 43256"/>
              <a:gd name="connsiteY17" fmla="*/ 3189 h 50718"/>
              <a:gd name="connsiteX18" fmla="*/ 14036 w 43256"/>
              <a:gd name="connsiteY18" fmla="*/ 5051 h 50718"/>
              <a:gd name="connsiteX19" fmla="*/ 15336 w 43256"/>
              <a:gd name="connsiteY19" fmla="*/ 6399 h 50718"/>
              <a:gd name="connsiteX20" fmla="*/ 4163 w 43256"/>
              <a:gd name="connsiteY20" fmla="*/ 15648 h 50718"/>
              <a:gd name="connsiteX21" fmla="*/ 3936 w 43256"/>
              <a:gd name="connsiteY21" fmla="*/ 14229 h 50718"/>
              <a:gd name="connsiteX0" fmla="*/ 3936 w 43256"/>
              <a:gd name="connsiteY0" fmla="*/ 14229 h 50718"/>
              <a:gd name="connsiteX1" fmla="*/ 5659 w 43256"/>
              <a:gd name="connsiteY1" fmla="*/ 6766 h 50718"/>
              <a:gd name="connsiteX2" fmla="*/ 14041 w 43256"/>
              <a:gd name="connsiteY2" fmla="*/ 5061 h 50718"/>
              <a:gd name="connsiteX3" fmla="*/ 22492 w 43256"/>
              <a:gd name="connsiteY3" fmla="*/ 3291 h 50718"/>
              <a:gd name="connsiteX4" fmla="*/ 25785 w 43256"/>
              <a:gd name="connsiteY4" fmla="*/ 59 h 50718"/>
              <a:gd name="connsiteX5" fmla="*/ 29869 w 43256"/>
              <a:gd name="connsiteY5" fmla="*/ 2340 h 50718"/>
              <a:gd name="connsiteX6" fmla="*/ 35499 w 43256"/>
              <a:gd name="connsiteY6" fmla="*/ 549 h 50718"/>
              <a:gd name="connsiteX7" fmla="*/ 38354 w 43256"/>
              <a:gd name="connsiteY7" fmla="*/ 5435 h 50718"/>
              <a:gd name="connsiteX8" fmla="*/ 42018 w 43256"/>
              <a:gd name="connsiteY8" fmla="*/ 10177 h 50718"/>
              <a:gd name="connsiteX9" fmla="*/ 41854 w 43256"/>
              <a:gd name="connsiteY9" fmla="*/ 15319 h 50718"/>
              <a:gd name="connsiteX10" fmla="*/ 43052 w 43256"/>
              <a:gd name="connsiteY10" fmla="*/ 23181 h 50718"/>
              <a:gd name="connsiteX11" fmla="*/ 37440 w 43256"/>
              <a:gd name="connsiteY11" fmla="*/ 30063 h 50718"/>
              <a:gd name="connsiteX12" fmla="*/ 35431 w 43256"/>
              <a:gd name="connsiteY12" fmla="*/ 35960 h 50718"/>
              <a:gd name="connsiteX13" fmla="*/ 28591 w 43256"/>
              <a:gd name="connsiteY13" fmla="*/ 36674 h 50718"/>
              <a:gd name="connsiteX14" fmla="*/ 23703 w 43256"/>
              <a:gd name="connsiteY14" fmla="*/ 42965 h 50718"/>
              <a:gd name="connsiteX15" fmla="*/ 16516 w 43256"/>
              <a:gd name="connsiteY15" fmla="*/ 39125 h 50718"/>
              <a:gd name="connsiteX16" fmla="*/ 5840 w 43256"/>
              <a:gd name="connsiteY16" fmla="*/ 35331 h 50718"/>
              <a:gd name="connsiteX17" fmla="*/ 1146 w 43256"/>
              <a:gd name="connsiteY17" fmla="*/ 31109 h 50718"/>
              <a:gd name="connsiteX18" fmla="*/ 2149 w 43256"/>
              <a:gd name="connsiteY18" fmla="*/ 25410 h 50718"/>
              <a:gd name="connsiteX19" fmla="*/ 31 w 43256"/>
              <a:gd name="connsiteY19" fmla="*/ 19563 h 50718"/>
              <a:gd name="connsiteX20" fmla="*/ 3899 w 43256"/>
              <a:gd name="connsiteY20" fmla="*/ 14366 h 50718"/>
              <a:gd name="connsiteX21" fmla="*/ 3936 w 43256"/>
              <a:gd name="connsiteY21" fmla="*/ 14229 h 50718"/>
              <a:gd name="connsiteX0" fmla="*/ 852074 w 2670458"/>
              <a:gd name="connsiteY0" fmla="*/ 2906194 h 3041646"/>
              <a:gd name="connsiteX1" fmla="*/ 780107 w 2670458"/>
              <a:gd name="connsiteY1" fmla="*/ 2978161 h 3041646"/>
              <a:gd name="connsiteX2" fmla="*/ 708140 w 2670458"/>
              <a:gd name="connsiteY2" fmla="*/ 2906194 h 3041646"/>
              <a:gd name="connsiteX3" fmla="*/ 780107 w 2670458"/>
              <a:gd name="connsiteY3" fmla="*/ 2834227 h 3041646"/>
              <a:gd name="connsiteX4" fmla="*/ 852074 w 2670458"/>
              <a:gd name="connsiteY4" fmla="*/ 2906194 h 3041646"/>
              <a:gd name="connsiteX0" fmla="*/ 953113 w 2670458"/>
              <a:gd name="connsiteY0" fmla="*/ 2821467 h 3041646"/>
              <a:gd name="connsiteX1" fmla="*/ 809180 w 2670458"/>
              <a:gd name="connsiteY1" fmla="*/ 2965400 h 3041646"/>
              <a:gd name="connsiteX2" fmla="*/ 665247 w 2670458"/>
              <a:gd name="connsiteY2" fmla="*/ 2821467 h 3041646"/>
              <a:gd name="connsiteX3" fmla="*/ 791424 w 2670458"/>
              <a:gd name="connsiteY3" fmla="*/ 3041518 h 3041646"/>
              <a:gd name="connsiteX4" fmla="*/ 953113 w 2670458"/>
              <a:gd name="connsiteY4" fmla="*/ 2821467 h 3041646"/>
              <a:gd name="connsiteX0" fmla="*/ 1100867 w 2670458"/>
              <a:gd name="connsiteY0" fmla="*/ 2600598 h 3041646"/>
              <a:gd name="connsiteX1" fmla="*/ 884967 w 2670458"/>
              <a:gd name="connsiteY1" fmla="*/ 2816498 h 3041646"/>
              <a:gd name="connsiteX2" fmla="*/ 669067 w 2670458"/>
              <a:gd name="connsiteY2" fmla="*/ 2600598 h 3041646"/>
              <a:gd name="connsiteX3" fmla="*/ 769557 w 2670458"/>
              <a:gd name="connsiteY3" fmla="*/ 3041646 h 3041646"/>
              <a:gd name="connsiteX4" fmla="*/ 1100867 w 2670458"/>
              <a:gd name="connsiteY4" fmla="*/ 2600598 h 3041646"/>
              <a:gd name="connsiteX0" fmla="*/ 4729 w 43256"/>
              <a:gd name="connsiteY0" fmla="*/ 26036 h 50718"/>
              <a:gd name="connsiteX1" fmla="*/ 2196 w 43256"/>
              <a:gd name="connsiteY1" fmla="*/ 25239 h 50718"/>
              <a:gd name="connsiteX2" fmla="*/ 6964 w 43256"/>
              <a:gd name="connsiteY2" fmla="*/ 34758 h 50718"/>
              <a:gd name="connsiteX3" fmla="*/ 5856 w 43256"/>
              <a:gd name="connsiteY3" fmla="*/ 35139 h 50718"/>
              <a:gd name="connsiteX4" fmla="*/ 16514 w 43256"/>
              <a:gd name="connsiteY4" fmla="*/ 38949 h 50718"/>
              <a:gd name="connsiteX5" fmla="*/ 15846 w 43256"/>
              <a:gd name="connsiteY5" fmla="*/ 37209 h 50718"/>
              <a:gd name="connsiteX6" fmla="*/ 28863 w 43256"/>
              <a:gd name="connsiteY6" fmla="*/ 34610 h 50718"/>
              <a:gd name="connsiteX7" fmla="*/ 28596 w 43256"/>
              <a:gd name="connsiteY7" fmla="*/ 36519 h 50718"/>
              <a:gd name="connsiteX8" fmla="*/ 34165 w 43256"/>
              <a:gd name="connsiteY8" fmla="*/ 22813 h 50718"/>
              <a:gd name="connsiteX9" fmla="*/ 37416 w 43256"/>
              <a:gd name="connsiteY9" fmla="*/ 29949 h 50718"/>
              <a:gd name="connsiteX10" fmla="*/ 41834 w 43256"/>
              <a:gd name="connsiteY10" fmla="*/ 15213 h 50718"/>
              <a:gd name="connsiteX11" fmla="*/ 40386 w 43256"/>
              <a:gd name="connsiteY11" fmla="*/ 17889 h 50718"/>
              <a:gd name="connsiteX12" fmla="*/ 38360 w 43256"/>
              <a:gd name="connsiteY12" fmla="*/ 5285 h 50718"/>
              <a:gd name="connsiteX13" fmla="*/ 38436 w 43256"/>
              <a:gd name="connsiteY13" fmla="*/ 6549 h 50718"/>
              <a:gd name="connsiteX14" fmla="*/ 29114 w 43256"/>
              <a:gd name="connsiteY14" fmla="*/ 3811 h 50718"/>
              <a:gd name="connsiteX15" fmla="*/ 29856 w 43256"/>
              <a:gd name="connsiteY15" fmla="*/ 2199 h 50718"/>
              <a:gd name="connsiteX16" fmla="*/ 22177 w 43256"/>
              <a:gd name="connsiteY16" fmla="*/ 4579 h 50718"/>
              <a:gd name="connsiteX17" fmla="*/ 22536 w 43256"/>
              <a:gd name="connsiteY17" fmla="*/ 3189 h 50718"/>
              <a:gd name="connsiteX18" fmla="*/ 14036 w 43256"/>
              <a:gd name="connsiteY18" fmla="*/ 5051 h 50718"/>
              <a:gd name="connsiteX19" fmla="*/ 15336 w 43256"/>
              <a:gd name="connsiteY19" fmla="*/ 6399 h 50718"/>
              <a:gd name="connsiteX20" fmla="*/ 4163 w 43256"/>
              <a:gd name="connsiteY20" fmla="*/ 15648 h 50718"/>
              <a:gd name="connsiteX21" fmla="*/ 3936 w 43256"/>
              <a:gd name="connsiteY21" fmla="*/ 14229 h 50718"/>
              <a:gd name="connsiteX0" fmla="*/ 3936 w 43256"/>
              <a:gd name="connsiteY0" fmla="*/ 14229 h 50986"/>
              <a:gd name="connsiteX1" fmla="*/ 5659 w 43256"/>
              <a:gd name="connsiteY1" fmla="*/ 6766 h 50986"/>
              <a:gd name="connsiteX2" fmla="*/ 14041 w 43256"/>
              <a:gd name="connsiteY2" fmla="*/ 5061 h 50986"/>
              <a:gd name="connsiteX3" fmla="*/ 22492 w 43256"/>
              <a:gd name="connsiteY3" fmla="*/ 3291 h 50986"/>
              <a:gd name="connsiteX4" fmla="*/ 25785 w 43256"/>
              <a:gd name="connsiteY4" fmla="*/ 59 h 50986"/>
              <a:gd name="connsiteX5" fmla="*/ 29869 w 43256"/>
              <a:gd name="connsiteY5" fmla="*/ 2340 h 50986"/>
              <a:gd name="connsiteX6" fmla="*/ 35499 w 43256"/>
              <a:gd name="connsiteY6" fmla="*/ 549 h 50986"/>
              <a:gd name="connsiteX7" fmla="*/ 38354 w 43256"/>
              <a:gd name="connsiteY7" fmla="*/ 5435 h 50986"/>
              <a:gd name="connsiteX8" fmla="*/ 42018 w 43256"/>
              <a:gd name="connsiteY8" fmla="*/ 10177 h 50986"/>
              <a:gd name="connsiteX9" fmla="*/ 41854 w 43256"/>
              <a:gd name="connsiteY9" fmla="*/ 15319 h 50986"/>
              <a:gd name="connsiteX10" fmla="*/ 43052 w 43256"/>
              <a:gd name="connsiteY10" fmla="*/ 23181 h 50986"/>
              <a:gd name="connsiteX11" fmla="*/ 37440 w 43256"/>
              <a:gd name="connsiteY11" fmla="*/ 30063 h 50986"/>
              <a:gd name="connsiteX12" fmla="*/ 35431 w 43256"/>
              <a:gd name="connsiteY12" fmla="*/ 35960 h 50986"/>
              <a:gd name="connsiteX13" fmla="*/ 28591 w 43256"/>
              <a:gd name="connsiteY13" fmla="*/ 36674 h 50986"/>
              <a:gd name="connsiteX14" fmla="*/ 23703 w 43256"/>
              <a:gd name="connsiteY14" fmla="*/ 42965 h 50986"/>
              <a:gd name="connsiteX15" fmla="*/ 16516 w 43256"/>
              <a:gd name="connsiteY15" fmla="*/ 39125 h 50986"/>
              <a:gd name="connsiteX16" fmla="*/ 5840 w 43256"/>
              <a:gd name="connsiteY16" fmla="*/ 35331 h 50986"/>
              <a:gd name="connsiteX17" fmla="*/ 1146 w 43256"/>
              <a:gd name="connsiteY17" fmla="*/ 31109 h 50986"/>
              <a:gd name="connsiteX18" fmla="*/ 2149 w 43256"/>
              <a:gd name="connsiteY18" fmla="*/ 25410 h 50986"/>
              <a:gd name="connsiteX19" fmla="*/ 31 w 43256"/>
              <a:gd name="connsiteY19" fmla="*/ 19563 h 50986"/>
              <a:gd name="connsiteX20" fmla="*/ 3899 w 43256"/>
              <a:gd name="connsiteY20" fmla="*/ 14366 h 50986"/>
              <a:gd name="connsiteX21" fmla="*/ 3936 w 43256"/>
              <a:gd name="connsiteY21" fmla="*/ 14229 h 50986"/>
              <a:gd name="connsiteX0" fmla="*/ 852074 w 2670458"/>
              <a:gd name="connsiteY0" fmla="*/ 2906194 h 3057706"/>
              <a:gd name="connsiteX1" fmla="*/ 780107 w 2670458"/>
              <a:gd name="connsiteY1" fmla="*/ 2978161 h 3057706"/>
              <a:gd name="connsiteX2" fmla="*/ 708140 w 2670458"/>
              <a:gd name="connsiteY2" fmla="*/ 2906194 h 3057706"/>
              <a:gd name="connsiteX3" fmla="*/ 780107 w 2670458"/>
              <a:gd name="connsiteY3" fmla="*/ 2834227 h 3057706"/>
              <a:gd name="connsiteX4" fmla="*/ 852074 w 2670458"/>
              <a:gd name="connsiteY4" fmla="*/ 2906194 h 3057706"/>
              <a:gd name="connsiteX0" fmla="*/ 953113 w 2670458"/>
              <a:gd name="connsiteY0" fmla="*/ 2821467 h 3057706"/>
              <a:gd name="connsiteX1" fmla="*/ 809180 w 2670458"/>
              <a:gd name="connsiteY1" fmla="*/ 2965400 h 3057706"/>
              <a:gd name="connsiteX2" fmla="*/ 665247 w 2670458"/>
              <a:gd name="connsiteY2" fmla="*/ 2821467 h 3057706"/>
              <a:gd name="connsiteX3" fmla="*/ 791424 w 2670458"/>
              <a:gd name="connsiteY3" fmla="*/ 3041518 h 3057706"/>
              <a:gd name="connsiteX4" fmla="*/ 953113 w 2670458"/>
              <a:gd name="connsiteY4" fmla="*/ 2821467 h 3057706"/>
              <a:gd name="connsiteX0" fmla="*/ 1100867 w 2670458"/>
              <a:gd name="connsiteY0" fmla="*/ 2600598 h 3057706"/>
              <a:gd name="connsiteX1" fmla="*/ 884967 w 2670458"/>
              <a:gd name="connsiteY1" fmla="*/ 2816498 h 3057706"/>
              <a:gd name="connsiteX2" fmla="*/ 802232 w 2670458"/>
              <a:gd name="connsiteY2" fmla="*/ 3026726 h 3057706"/>
              <a:gd name="connsiteX3" fmla="*/ 769557 w 2670458"/>
              <a:gd name="connsiteY3" fmla="*/ 3041646 h 3057706"/>
              <a:gd name="connsiteX4" fmla="*/ 1100867 w 2670458"/>
              <a:gd name="connsiteY4" fmla="*/ 2600598 h 3057706"/>
              <a:gd name="connsiteX0" fmla="*/ 4729 w 43256"/>
              <a:gd name="connsiteY0" fmla="*/ 26036 h 50986"/>
              <a:gd name="connsiteX1" fmla="*/ 2196 w 43256"/>
              <a:gd name="connsiteY1" fmla="*/ 25239 h 50986"/>
              <a:gd name="connsiteX2" fmla="*/ 6964 w 43256"/>
              <a:gd name="connsiteY2" fmla="*/ 34758 h 50986"/>
              <a:gd name="connsiteX3" fmla="*/ 5856 w 43256"/>
              <a:gd name="connsiteY3" fmla="*/ 35139 h 50986"/>
              <a:gd name="connsiteX4" fmla="*/ 16514 w 43256"/>
              <a:gd name="connsiteY4" fmla="*/ 38949 h 50986"/>
              <a:gd name="connsiteX5" fmla="*/ 15846 w 43256"/>
              <a:gd name="connsiteY5" fmla="*/ 37209 h 50986"/>
              <a:gd name="connsiteX6" fmla="*/ 28863 w 43256"/>
              <a:gd name="connsiteY6" fmla="*/ 34610 h 50986"/>
              <a:gd name="connsiteX7" fmla="*/ 28596 w 43256"/>
              <a:gd name="connsiteY7" fmla="*/ 36519 h 50986"/>
              <a:gd name="connsiteX8" fmla="*/ 34165 w 43256"/>
              <a:gd name="connsiteY8" fmla="*/ 22813 h 50986"/>
              <a:gd name="connsiteX9" fmla="*/ 37416 w 43256"/>
              <a:gd name="connsiteY9" fmla="*/ 29949 h 50986"/>
              <a:gd name="connsiteX10" fmla="*/ 41834 w 43256"/>
              <a:gd name="connsiteY10" fmla="*/ 15213 h 50986"/>
              <a:gd name="connsiteX11" fmla="*/ 40386 w 43256"/>
              <a:gd name="connsiteY11" fmla="*/ 17889 h 50986"/>
              <a:gd name="connsiteX12" fmla="*/ 38360 w 43256"/>
              <a:gd name="connsiteY12" fmla="*/ 5285 h 50986"/>
              <a:gd name="connsiteX13" fmla="*/ 38436 w 43256"/>
              <a:gd name="connsiteY13" fmla="*/ 6549 h 50986"/>
              <a:gd name="connsiteX14" fmla="*/ 29114 w 43256"/>
              <a:gd name="connsiteY14" fmla="*/ 3811 h 50986"/>
              <a:gd name="connsiteX15" fmla="*/ 29856 w 43256"/>
              <a:gd name="connsiteY15" fmla="*/ 2199 h 50986"/>
              <a:gd name="connsiteX16" fmla="*/ 22177 w 43256"/>
              <a:gd name="connsiteY16" fmla="*/ 4579 h 50986"/>
              <a:gd name="connsiteX17" fmla="*/ 22536 w 43256"/>
              <a:gd name="connsiteY17" fmla="*/ 3189 h 50986"/>
              <a:gd name="connsiteX18" fmla="*/ 14036 w 43256"/>
              <a:gd name="connsiteY18" fmla="*/ 5051 h 50986"/>
              <a:gd name="connsiteX19" fmla="*/ 15336 w 43256"/>
              <a:gd name="connsiteY19" fmla="*/ 6399 h 50986"/>
              <a:gd name="connsiteX20" fmla="*/ 4163 w 43256"/>
              <a:gd name="connsiteY20" fmla="*/ 15648 h 50986"/>
              <a:gd name="connsiteX21" fmla="*/ 3936 w 43256"/>
              <a:gd name="connsiteY21" fmla="*/ 14229 h 50986"/>
              <a:gd name="connsiteX0" fmla="*/ 3936 w 43256"/>
              <a:gd name="connsiteY0" fmla="*/ 14229 h 50908"/>
              <a:gd name="connsiteX1" fmla="*/ 5659 w 43256"/>
              <a:gd name="connsiteY1" fmla="*/ 6766 h 50908"/>
              <a:gd name="connsiteX2" fmla="*/ 14041 w 43256"/>
              <a:gd name="connsiteY2" fmla="*/ 5061 h 50908"/>
              <a:gd name="connsiteX3" fmla="*/ 22492 w 43256"/>
              <a:gd name="connsiteY3" fmla="*/ 3291 h 50908"/>
              <a:gd name="connsiteX4" fmla="*/ 25785 w 43256"/>
              <a:gd name="connsiteY4" fmla="*/ 59 h 50908"/>
              <a:gd name="connsiteX5" fmla="*/ 29869 w 43256"/>
              <a:gd name="connsiteY5" fmla="*/ 2340 h 50908"/>
              <a:gd name="connsiteX6" fmla="*/ 35499 w 43256"/>
              <a:gd name="connsiteY6" fmla="*/ 549 h 50908"/>
              <a:gd name="connsiteX7" fmla="*/ 38354 w 43256"/>
              <a:gd name="connsiteY7" fmla="*/ 5435 h 50908"/>
              <a:gd name="connsiteX8" fmla="*/ 42018 w 43256"/>
              <a:gd name="connsiteY8" fmla="*/ 10177 h 50908"/>
              <a:gd name="connsiteX9" fmla="*/ 41854 w 43256"/>
              <a:gd name="connsiteY9" fmla="*/ 15319 h 50908"/>
              <a:gd name="connsiteX10" fmla="*/ 43052 w 43256"/>
              <a:gd name="connsiteY10" fmla="*/ 23181 h 50908"/>
              <a:gd name="connsiteX11" fmla="*/ 37440 w 43256"/>
              <a:gd name="connsiteY11" fmla="*/ 30063 h 50908"/>
              <a:gd name="connsiteX12" fmla="*/ 35431 w 43256"/>
              <a:gd name="connsiteY12" fmla="*/ 35960 h 50908"/>
              <a:gd name="connsiteX13" fmla="*/ 28591 w 43256"/>
              <a:gd name="connsiteY13" fmla="*/ 36674 h 50908"/>
              <a:gd name="connsiteX14" fmla="*/ 23703 w 43256"/>
              <a:gd name="connsiteY14" fmla="*/ 42965 h 50908"/>
              <a:gd name="connsiteX15" fmla="*/ 16516 w 43256"/>
              <a:gd name="connsiteY15" fmla="*/ 39125 h 50908"/>
              <a:gd name="connsiteX16" fmla="*/ 5840 w 43256"/>
              <a:gd name="connsiteY16" fmla="*/ 35331 h 50908"/>
              <a:gd name="connsiteX17" fmla="*/ 1146 w 43256"/>
              <a:gd name="connsiteY17" fmla="*/ 31109 h 50908"/>
              <a:gd name="connsiteX18" fmla="*/ 2149 w 43256"/>
              <a:gd name="connsiteY18" fmla="*/ 25410 h 50908"/>
              <a:gd name="connsiteX19" fmla="*/ 31 w 43256"/>
              <a:gd name="connsiteY19" fmla="*/ 19563 h 50908"/>
              <a:gd name="connsiteX20" fmla="*/ 3899 w 43256"/>
              <a:gd name="connsiteY20" fmla="*/ 14366 h 50908"/>
              <a:gd name="connsiteX21" fmla="*/ 3936 w 43256"/>
              <a:gd name="connsiteY21" fmla="*/ 14229 h 50908"/>
              <a:gd name="connsiteX0" fmla="*/ 852074 w 2670458"/>
              <a:gd name="connsiteY0" fmla="*/ 2906194 h 3052999"/>
              <a:gd name="connsiteX1" fmla="*/ 780107 w 2670458"/>
              <a:gd name="connsiteY1" fmla="*/ 2978161 h 3052999"/>
              <a:gd name="connsiteX2" fmla="*/ 708140 w 2670458"/>
              <a:gd name="connsiteY2" fmla="*/ 2906194 h 3052999"/>
              <a:gd name="connsiteX3" fmla="*/ 780107 w 2670458"/>
              <a:gd name="connsiteY3" fmla="*/ 2834227 h 3052999"/>
              <a:gd name="connsiteX4" fmla="*/ 852074 w 2670458"/>
              <a:gd name="connsiteY4" fmla="*/ 2906194 h 3052999"/>
              <a:gd name="connsiteX0" fmla="*/ 953113 w 2670458"/>
              <a:gd name="connsiteY0" fmla="*/ 2821467 h 3052999"/>
              <a:gd name="connsiteX1" fmla="*/ 809180 w 2670458"/>
              <a:gd name="connsiteY1" fmla="*/ 2965400 h 3052999"/>
              <a:gd name="connsiteX2" fmla="*/ 665247 w 2670458"/>
              <a:gd name="connsiteY2" fmla="*/ 2821467 h 3052999"/>
              <a:gd name="connsiteX3" fmla="*/ 791424 w 2670458"/>
              <a:gd name="connsiteY3" fmla="*/ 3041518 h 3052999"/>
              <a:gd name="connsiteX4" fmla="*/ 953113 w 2670458"/>
              <a:gd name="connsiteY4" fmla="*/ 2821467 h 3052999"/>
              <a:gd name="connsiteX0" fmla="*/ 799026 w 2670458"/>
              <a:gd name="connsiteY0" fmla="*/ 3000093 h 3052999"/>
              <a:gd name="connsiteX1" fmla="*/ 884967 w 2670458"/>
              <a:gd name="connsiteY1" fmla="*/ 2816498 h 3052999"/>
              <a:gd name="connsiteX2" fmla="*/ 802232 w 2670458"/>
              <a:gd name="connsiteY2" fmla="*/ 3026726 h 3052999"/>
              <a:gd name="connsiteX3" fmla="*/ 769557 w 2670458"/>
              <a:gd name="connsiteY3" fmla="*/ 3041646 h 3052999"/>
              <a:gd name="connsiteX4" fmla="*/ 799026 w 2670458"/>
              <a:gd name="connsiteY4" fmla="*/ 3000093 h 3052999"/>
              <a:gd name="connsiteX0" fmla="*/ 4729 w 43256"/>
              <a:gd name="connsiteY0" fmla="*/ 26036 h 50908"/>
              <a:gd name="connsiteX1" fmla="*/ 2196 w 43256"/>
              <a:gd name="connsiteY1" fmla="*/ 25239 h 50908"/>
              <a:gd name="connsiteX2" fmla="*/ 6964 w 43256"/>
              <a:gd name="connsiteY2" fmla="*/ 34758 h 50908"/>
              <a:gd name="connsiteX3" fmla="*/ 5856 w 43256"/>
              <a:gd name="connsiteY3" fmla="*/ 35139 h 50908"/>
              <a:gd name="connsiteX4" fmla="*/ 16514 w 43256"/>
              <a:gd name="connsiteY4" fmla="*/ 38949 h 50908"/>
              <a:gd name="connsiteX5" fmla="*/ 15846 w 43256"/>
              <a:gd name="connsiteY5" fmla="*/ 37209 h 50908"/>
              <a:gd name="connsiteX6" fmla="*/ 28863 w 43256"/>
              <a:gd name="connsiteY6" fmla="*/ 34610 h 50908"/>
              <a:gd name="connsiteX7" fmla="*/ 28596 w 43256"/>
              <a:gd name="connsiteY7" fmla="*/ 36519 h 50908"/>
              <a:gd name="connsiteX8" fmla="*/ 34165 w 43256"/>
              <a:gd name="connsiteY8" fmla="*/ 22813 h 50908"/>
              <a:gd name="connsiteX9" fmla="*/ 37416 w 43256"/>
              <a:gd name="connsiteY9" fmla="*/ 29949 h 50908"/>
              <a:gd name="connsiteX10" fmla="*/ 41834 w 43256"/>
              <a:gd name="connsiteY10" fmla="*/ 15213 h 50908"/>
              <a:gd name="connsiteX11" fmla="*/ 40386 w 43256"/>
              <a:gd name="connsiteY11" fmla="*/ 17889 h 50908"/>
              <a:gd name="connsiteX12" fmla="*/ 38360 w 43256"/>
              <a:gd name="connsiteY12" fmla="*/ 5285 h 50908"/>
              <a:gd name="connsiteX13" fmla="*/ 38436 w 43256"/>
              <a:gd name="connsiteY13" fmla="*/ 6549 h 50908"/>
              <a:gd name="connsiteX14" fmla="*/ 29114 w 43256"/>
              <a:gd name="connsiteY14" fmla="*/ 3811 h 50908"/>
              <a:gd name="connsiteX15" fmla="*/ 29856 w 43256"/>
              <a:gd name="connsiteY15" fmla="*/ 2199 h 50908"/>
              <a:gd name="connsiteX16" fmla="*/ 22177 w 43256"/>
              <a:gd name="connsiteY16" fmla="*/ 4579 h 50908"/>
              <a:gd name="connsiteX17" fmla="*/ 22536 w 43256"/>
              <a:gd name="connsiteY17" fmla="*/ 3189 h 50908"/>
              <a:gd name="connsiteX18" fmla="*/ 14036 w 43256"/>
              <a:gd name="connsiteY18" fmla="*/ 5051 h 50908"/>
              <a:gd name="connsiteX19" fmla="*/ 15336 w 43256"/>
              <a:gd name="connsiteY19" fmla="*/ 6399 h 50908"/>
              <a:gd name="connsiteX20" fmla="*/ 4163 w 43256"/>
              <a:gd name="connsiteY20" fmla="*/ 15648 h 50908"/>
              <a:gd name="connsiteX21" fmla="*/ 3936 w 43256"/>
              <a:gd name="connsiteY21" fmla="*/ 14229 h 50908"/>
              <a:gd name="connsiteX0" fmla="*/ 3936 w 43256"/>
              <a:gd name="connsiteY0" fmla="*/ 14229 h 50908"/>
              <a:gd name="connsiteX1" fmla="*/ 5659 w 43256"/>
              <a:gd name="connsiteY1" fmla="*/ 6766 h 50908"/>
              <a:gd name="connsiteX2" fmla="*/ 14041 w 43256"/>
              <a:gd name="connsiteY2" fmla="*/ 5061 h 50908"/>
              <a:gd name="connsiteX3" fmla="*/ 22492 w 43256"/>
              <a:gd name="connsiteY3" fmla="*/ 3291 h 50908"/>
              <a:gd name="connsiteX4" fmla="*/ 25785 w 43256"/>
              <a:gd name="connsiteY4" fmla="*/ 59 h 50908"/>
              <a:gd name="connsiteX5" fmla="*/ 29869 w 43256"/>
              <a:gd name="connsiteY5" fmla="*/ 2340 h 50908"/>
              <a:gd name="connsiteX6" fmla="*/ 35499 w 43256"/>
              <a:gd name="connsiteY6" fmla="*/ 549 h 50908"/>
              <a:gd name="connsiteX7" fmla="*/ 38354 w 43256"/>
              <a:gd name="connsiteY7" fmla="*/ 5435 h 50908"/>
              <a:gd name="connsiteX8" fmla="*/ 42018 w 43256"/>
              <a:gd name="connsiteY8" fmla="*/ 10177 h 50908"/>
              <a:gd name="connsiteX9" fmla="*/ 41854 w 43256"/>
              <a:gd name="connsiteY9" fmla="*/ 15319 h 50908"/>
              <a:gd name="connsiteX10" fmla="*/ 43052 w 43256"/>
              <a:gd name="connsiteY10" fmla="*/ 23181 h 50908"/>
              <a:gd name="connsiteX11" fmla="*/ 37440 w 43256"/>
              <a:gd name="connsiteY11" fmla="*/ 30063 h 50908"/>
              <a:gd name="connsiteX12" fmla="*/ 35431 w 43256"/>
              <a:gd name="connsiteY12" fmla="*/ 35960 h 50908"/>
              <a:gd name="connsiteX13" fmla="*/ 28591 w 43256"/>
              <a:gd name="connsiteY13" fmla="*/ 36674 h 50908"/>
              <a:gd name="connsiteX14" fmla="*/ 23703 w 43256"/>
              <a:gd name="connsiteY14" fmla="*/ 42965 h 50908"/>
              <a:gd name="connsiteX15" fmla="*/ 16516 w 43256"/>
              <a:gd name="connsiteY15" fmla="*/ 39125 h 50908"/>
              <a:gd name="connsiteX16" fmla="*/ 5840 w 43256"/>
              <a:gd name="connsiteY16" fmla="*/ 35331 h 50908"/>
              <a:gd name="connsiteX17" fmla="*/ 1146 w 43256"/>
              <a:gd name="connsiteY17" fmla="*/ 31109 h 50908"/>
              <a:gd name="connsiteX18" fmla="*/ 2149 w 43256"/>
              <a:gd name="connsiteY18" fmla="*/ 25410 h 50908"/>
              <a:gd name="connsiteX19" fmla="*/ 31 w 43256"/>
              <a:gd name="connsiteY19" fmla="*/ 19563 h 50908"/>
              <a:gd name="connsiteX20" fmla="*/ 3899 w 43256"/>
              <a:gd name="connsiteY20" fmla="*/ 14366 h 50908"/>
              <a:gd name="connsiteX21" fmla="*/ 3936 w 43256"/>
              <a:gd name="connsiteY21" fmla="*/ 14229 h 50908"/>
              <a:gd name="connsiteX0" fmla="*/ 852074 w 2670458"/>
              <a:gd name="connsiteY0" fmla="*/ 2906194 h 3052999"/>
              <a:gd name="connsiteX1" fmla="*/ 780107 w 2670458"/>
              <a:gd name="connsiteY1" fmla="*/ 2978161 h 3052999"/>
              <a:gd name="connsiteX2" fmla="*/ 708140 w 2670458"/>
              <a:gd name="connsiteY2" fmla="*/ 2906194 h 3052999"/>
              <a:gd name="connsiteX3" fmla="*/ 806740 w 2670458"/>
              <a:gd name="connsiteY3" fmla="*/ 3029535 h 3052999"/>
              <a:gd name="connsiteX4" fmla="*/ 852074 w 2670458"/>
              <a:gd name="connsiteY4" fmla="*/ 2906194 h 3052999"/>
              <a:gd name="connsiteX0" fmla="*/ 953113 w 2670458"/>
              <a:gd name="connsiteY0" fmla="*/ 2821467 h 3052999"/>
              <a:gd name="connsiteX1" fmla="*/ 809180 w 2670458"/>
              <a:gd name="connsiteY1" fmla="*/ 2965400 h 3052999"/>
              <a:gd name="connsiteX2" fmla="*/ 665247 w 2670458"/>
              <a:gd name="connsiteY2" fmla="*/ 2821467 h 3052999"/>
              <a:gd name="connsiteX3" fmla="*/ 791424 w 2670458"/>
              <a:gd name="connsiteY3" fmla="*/ 3041518 h 3052999"/>
              <a:gd name="connsiteX4" fmla="*/ 953113 w 2670458"/>
              <a:gd name="connsiteY4" fmla="*/ 2821467 h 3052999"/>
              <a:gd name="connsiteX0" fmla="*/ 799026 w 2670458"/>
              <a:gd name="connsiteY0" fmla="*/ 3000093 h 3052999"/>
              <a:gd name="connsiteX1" fmla="*/ 884967 w 2670458"/>
              <a:gd name="connsiteY1" fmla="*/ 2816498 h 3052999"/>
              <a:gd name="connsiteX2" fmla="*/ 802232 w 2670458"/>
              <a:gd name="connsiteY2" fmla="*/ 3026726 h 3052999"/>
              <a:gd name="connsiteX3" fmla="*/ 769557 w 2670458"/>
              <a:gd name="connsiteY3" fmla="*/ 3041646 h 3052999"/>
              <a:gd name="connsiteX4" fmla="*/ 799026 w 2670458"/>
              <a:gd name="connsiteY4" fmla="*/ 3000093 h 3052999"/>
              <a:gd name="connsiteX0" fmla="*/ 4729 w 43256"/>
              <a:gd name="connsiteY0" fmla="*/ 26036 h 50908"/>
              <a:gd name="connsiteX1" fmla="*/ 2196 w 43256"/>
              <a:gd name="connsiteY1" fmla="*/ 25239 h 50908"/>
              <a:gd name="connsiteX2" fmla="*/ 6964 w 43256"/>
              <a:gd name="connsiteY2" fmla="*/ 34758 h 50908"/>
              <a:gd name="connsiteX3" fmla="*/ 5856 w 43256"/>
              <a:gd name="connsiteY3" fmla="*/ 35139 h 50908"/>
              <a:gd name="connsiteX4" fmla="*/ 16514 w 43256"/>
              <a:gd name="connsiteY4" fmla="*/ 38949 h 50908"/>
              <a:gd name="connsiteX5" fmla="*/ 15846 w 43256"/>
              <a:gd name="connsiteY5" fmla="*/ 37209 h 50908"/>
              <a:gd name="connsiteX6" fmla="*/ 28863 w 43256"/>
              <a:gd name="connsiteY6" fmla="*/ 34610 h 50908"/>
              <a:gd name="connsiteX7" fmla="*/ 28596 w 43256"/>
              <a:gd name="connsiteY7" fmla="*/ 36519 h 50908"/>
              <a:gd name="connsiteX8" fmla="*/ 34165 w 43256"/>
              <a:gd name="connsiteY8" fmla="*/ 22813 h 50908"/>
              <a:gd name="connsiteX9" fmla="*/ 37416 w 43256"/>
              <a:gd name="connsiteY9" fmla="*/ 29949 h 50908"/>
              <a:gd name="connsiteX10" fmla="*/ 41834 w 43256"/>
              <a:gd name="connsiteY10" fmla="*/ 15213 h 50908"/>
              <a:gd name="connsiteX11" fmla="*/ 40386 w 43256"/>
              <a:gd name="connsiteY11" fmla="*/ 17889 h 50908"/>
              <a:gd name="connsiteX12" fmla="*/ 38360 w 43256"/>
              <a:gd name="connsiteY12" fmla="*/ 5285 h 50908"/>
              <a:gd name="connsiteX13" fmla="*/ 38436 w 43256"/>
              <a:gd name="connsiteY13" fmla="*/ 6549 h 50908"/>
              <a:gd name="connsiteX14" fmla="*/ 29114 w 43256"/>
              <a:gd name="connsiteY14" fmla="*/ 3811 h 50908"/>
              <a:gd name="connsiteX15" fmla="*/ 29856 w 43256"/>
              <a:gd name="connsiteY15" fmla="*/ 2199 h 50908"/>
              <a:gd name="connsiteX16" fmla="*/ 22177 w 43256"/>
              <a:gd name="connsiteY16" fmla="*/ 4579 h 50908"/>
              <a:gd name="connsiteX17" fmla="*/ 22536 w 43256"/>
              <a:gd name="connsiteY17" fmla="*/ 3189 h 50908"/>
              <a:gd name="connsiteX18" fmla="*/ 14036 w 43256"/>
              <a:gd name="connsiteY18" fmla="*/ 5051 h 50908"/>
              <a:gd name="connsiteX19" fmla="*/ 15336 w 43256"/>
              <a:gd name="connsiteY19" fmla="*/ 6399 h 50908"/>
              <a:gd name="connsiteX20" fmla="*/ 4163 w 43256"/>
              <a:gd name="connsiteY20" fmla="*/ 15648 h 50908"/>
              <a:gd name="connsiteX21" fmla="*/ 3936 w 43256"/>
              <a:gd name="connsiteY21" fmla="*/ 14229 h 50908"/>
              <a:gd name="connsiteX0" fmla="*/ 3936 w 43256"/>
              <a:gd name="connsiteY0" fmla="*/ 14229 h 51721"/>
              <a:gd name="connsiteX1" fmla="*/ 5659 w 43256"/>
              <a:gd name="connsiteY1" fmla="*/ 6766 h 51721"/>
              <a:gd name="connsiteX2" fmla="*/ 14041 w 43256"/>
              <a:gd name="connsiteY2" fmla="*/ 5061 h 51721"/>
              <a:gd name="connsiteX3" fmla="*/ 22492 w 43256"/>
              <a:gd name="connsiteY3" fmla="*/ 3291 h 51721"/>
              <a:gd name="connsiteX4" fmla="*/ 25785 w 43256"/>
              <a:gd name="connsiteY4" fmla="*/ 59 h 51721"/>
              <a:gd name="connsiteX5" fmla="*/ 29869 w 43256"/>
              <a:gd name="connsiteY5" fmla="*/ 2340 h 51721"/>
              <a:gd name="connsiteX6" fmla="*/ 35499 w 43256"/>
              <a:gd name="connsiteY6" fmla="*/ 549 h 51721"/>
              <a:gd name="connsiteX7" fmla="*/ 38354 w 43256"/>
              <a:gd name="connsiteY7" fmla="*/ 5435 h 51721"/>
              <a:gd name="connsiteX8" fmla="*/ 42018 w 43256"/>
              <a:gd name="connsiteY8" fmla="*/ 10177 h 51721"/>
              <a:gd name="connsiteX9" fmla="*/ 41854 w 43256"/>
              <a:gd name="connsiteY9" fmla="*/ 15319 h 51721"/>
              <a:gd name="connsiteX10" fmla="*/ 43052 w 43256"/>
              <a:gd name="connsiteY10" fmla="*/ 23181 h 51721"/>
              <a:gd name="connsiteX11" fmla="*/ 37440 w 43256"/>
              <a:gd name="connsiteY11" fmla="*/ 30063 h 51721"/>
              <a:gd name="connsiteX12" fmla="*/ 35431 w 43256"/>
              <a:gd name="connsiteY12" fmla="*/ 35960 h 51721"/>
              <a:gd name="connsiteX13" fmla="*/ 28591 w 43256"/>
              <a:gd name="connsiteY13" fmla="*/ 36674 h 51721"/>
              <a:gd name="connsiteX14" fmla="*/ 23703 w 43256"/>
              <a:gd name="connsiteY14" fmla="*/ 42965 h 51721"/>
              <a:gd name="connsiteX15" fmla="*/ 16516 w 43256"/>
              <a:gd name="connsiteY15" fmla="*/ 39125 h 51721"/>
              <a:gd name="connsiteX16" fmla="*/ 5840 w 43256"/>
              <a:gd name="connsiteY16" fmla="*/ 35331 h 51721"/>
              <a:gd name="connsiteX17" fmla="*/ 1146 w 43256"/>
              <a:gd name="connsiteY17" fmla="*/ 31109 h 51721"/>
              <a:gd name="connsiteX18" fmla="*/ 2149 w 43256"/>
              <a:gd name="connsiteY18" fmla="*/ 25410 h 51721"/>
              <a:gd name="connsiteX19" fmla="*/ 31 w 43256"/>
              <a:gd name="connsiteY19" fmla="*/ 19563 h 51721"/>
              <a:gd name="connsiteX20" fmla="*/ 3899 w 43256"/>
              <a:gd name="connsiteY20" fmla="*/ 14366 h 51721"/>
              <a:gd name="connsiteX21" fmla="*/ 3936 w 43256"/>
              <a:gd name="connsiteY21" fmla="*/ 14229 h 51721"/>
              <a:gd name="connsiteX0" fmla="*/ 852074 w 2670458"/>
              <a:gd name="connsiteY0" fmla="*/ 2906194 h 3101763"/>
              <a:gd name="connsiteX1" fmla="*/ 780107 w 2670458"/>
              <a:gd name="connsiteY1" fmla="*/ 2978161 h 3101763"/>
              <a:gd name="connsiteX2" fmla="*/ 708140 w 2670458"/>
              <a:gd name="connsiteY2" fmla="*/ 2906194 h 3101763"/>
              <a:gd name="connsiteX3" fmla="*/ 806740 w 2670458"/>
              <a:gd name="connsiteY3" fmla="*/ 3029535 h 3101763"/>
              <a:gd name="connsiteX4" fmla="*/ 852074 w 2670458"/>
              <a:gd name="connsiteY4" fmla="*/ 2906194 h 3101763"/>
              <a:gd name="connsiteX0" fmla="*/ 953113 w 2670458"/>
              <a:gd name="connsiteY0" fmla="*/ 2821467 h 3101763"/>
              <a:gd name="connsiteX1" fmla="*/ 809180 w 2670458"/>
              <a:gd name="connsiteY1" fmla="*/ 2965400 h 3101763"/>
              <a:gd name="connsiteX2" fmla="*/ 771779 w 2670458"/>
              <a:gd name="connsiteY2" fmla="*/ 3078920 h 3101763"/>
              <a:gd name="connsiteX3" fmla="*/ 791424 w 2670458"/>
              <a:gd name="connsiteY3" fmla="*/ 3041518 h 3101763"/>
              <a:gd name="connsiteX4" fmla="*/ 953113 w 2670458"/>
              <a:gd name="connsiteY4" fmla="*/ 2821467 h 3101763"/>
              <a:gd name="connsiteX0" fmla="*/ 799026 w 2670458"/>
              <a:gd name="connsiteY0" fmla="*/ 3000093 h 3101763"/>
              <a:gd name="connsiteX1" fmla="*/ 884967 w 2670458"/>
              <a:gd name="connsiteY1" fmla="*/ 2816498 h 3101763"/>
              <a:gd name="connsiteX2" fmla="*/ 802232 w 2670458"/>
              <a:gd name="connsiteY2" fmla="*/ 3026726 h 3101763"/>
              <a:gd name="connsiteX3" fmla="*/ 769557 w 2670458"/>
              <a:gd name="connsiteY3" fmla="*/ 3041646 h 3101763"/>
              <a:gd name="connsiteX4" fmla="*/ 799026 w 2670458"/>
              <a:gd name="connsiteY4" fmla="*/ 3000093 h 3101763"/>
              <a:gd name="connsiteX0" fmla="*/ 4729 w 43256"/>
              <a:gd name="connsiteY0" fmla="*/ 26036 h 51721"/>
              <a:gd name="connsiteX1" fmla="*/ 2196 w 43256"/>
              <a:gd name="connsiteY1" fmla="*/ 25239 h 51721"/>
              <a:gd name="connsiteX2" fmla="*/ 6964 w 43256"/>
              <a:gd name="connsiteY2" fmla="*/ 34758 h 51721"/>
              <a:gd name="connsiteX3" fmla="*/ 5856 w 43256"/>
              <a:gd name="connsiteY3" fmla="*/ 35139 h 51721"/>
              <a:gd name="connsiteX4" fmla="*/ 16514 w 43256"/>
              <a:gd name="connsiteY4" fmla="*/ 38949 h 51721"/>
              <a:gd name="connsiteX5" fmla="*/ 15846 w 43256"/>
              <a:gd name="connsiteY5" fmla="*/ 37209 h 51721"/>
              <a:gd name="connsiteX6" fmla="*/ 28863 w 43256"/>
              <a:gd name="connsiteY6" fmla="*/ 34610 h 51721"/>
              <a:gd name="connsiteX7" fmla="*/ 28596 w 43256"/>
              <a:gd name="connsiteY7" fmla="*/ 36519 h 51721"/>
              <a:gd name="connsiteX8" fmla="*/ 34165 w 43256"/>
              <a:gd name="connsiteY8" fmla="*/ 22813 h 51721"/>
              <a:gd name="connsiteX9" fmla="*/ 37416 w 43256"/>
              <a:gd name="connsiteY9" fmla="*/ 29949 h 51721"/>
              <a:gd name="connsiteX10" fmla="*/ 41834 w 43256"/>
              <a:gd name="connsiteY10" fmla="*/ 15213 h 51721"/>
              <a:gd name="connsiteX11" fmla="*/ 40386 w 43256"/>
              <a:gd name="connsiteY11" fmla="*/ 17889 h 51721"/>
              <a:gd name="connsiteX12" fmla="*/ 38360 w 43256"/>
              <a:gd name="connsiteY12" fmla="*/ 5285 h 51721"/>
              <a:gd name="connsiteX13" fmla="*/ 38436 w 43256"/>
              <a:gd name="connsiteY13" fmla="*/ 6549 h 51721"/>
              <a:gd name="connsiteX14" fmla="*/ 29114 w 43256"/>
              <a:gd name="connsiteY14" fmla="*/ 3811 h 51721"/>
              <a:gd name="connsiteX15" fmla="*/ 29856 w 43256"/>
              <a:gd name="connsiteY15" fmla="*/ 2199 h 51721"/>
              <a:gd name="connsiteX16" fmla="*/ 22177 w 43256"/>
              <a:gd name="connsiteY16" fmla="*/ 4579 h 51721"/>
              <a:gd name="connsiteX17" fmla="*/ 22536 w 43256"/>
              <a:gd name="connsiteY17" fmla="*/ 3189 h 51721"/>
              <a:gd name="connsiteX18" fmla="*/ 14036 w 43256"/>
              <a:gd name="connsiteY18" fmla="*/ 5051 h 51721"/>
              <a:gd name="connsiteX19" fmla="*/ 15336 w 43256"/>
              <a:gd name="connsiteY19" fmla="*/ 6399 h 51721"/>
              <a:gd name="connsiteX20" fmla="*/ 4163 w 43256"/>
              <a:gd name="connsiteY20" fmla="*/ 15648 h 51721"/>
              <a:gd name="connsiteX21" fmla="*/ 3936 w 43256"/>
              <a:gd name="connsiteY21" fmla="*/ 14229 h 51721"/>
              <a:gd name="connsiteX0" fmla="*/ 3936 w 43256"/>
              <a:gd name="connsiteY0" fmla="*/ 14229 h 51660"/>
              <a:gd name="connsiteX1" fmla="*/ 5659 w 43256"/>
              <a:gd name="connsiteY1" fmla="*/ 6766 h 51660"/>
              <a:gd name="connsiteX2" fmla="*/ 14041 w 43256"/>
              <a:gd name="connsiteY2" fmla="*/ 5061 h 51660"/>
              <a:gd name="connsiteX3" fmla="*/ 22492 w 43256"/>
              <a:gd name="connsiteY3" fmla="*/ 3291 h 51660"/>
              <a:gd name="connsiteX4" fmla="*/ 25785 w 43256"/>
              <a:gd name="connsiteY4" fmla="*/ 59 h 51660"/>
              <a:gd name="connsiteX5" fmla="*/ 29869 w 43256"/>
              <a:gd name="connsiteY5" fmla="*/ 2340 h 51660"/>
              <a:gd name="connsiteX6" fmla="*/ 35499 w 43256"/>
              <a:gd name="connsiteY6" fmla="*/ 549 h 51660"/>
              <a:gd name="connsiteX7" fmla="*/ 38354 w 43256"/>
              <a:gd name="connsiteY7" fmla="*/ 5435 h 51660"/>
              <a:gd name="connsiteX8" fmla="*/ 42018 w 43256"/>
              <a:gd name="connsiteY8" fmla="*/ 10177 h 51660"/>
              <a:gd name="connsiteX9" fmla="*/ 41854 w 43256"/>
              <a:gd name="connsiteY9" fmla="*/ 15319 h 51660"/>
              <a:gd name="connsiteX10" fmla="*/ 43052 w 43256"/>
              <a:gd name="connsiteY10" fmla="*/ 23181 h 51660"/>
              <a:gd name="connsiteX11" fmla="*/ 37440 w 43256"/>
              <a:gd name="connsiteY11" fmla="*/ 30063 h 51660"/>
              <a:gd name="connsiteX12" fmla="*/ 35431 w 43256"/>
              <a:gd name="connsiteY12" fmla="*/ 35960 h 51660"/>
              <a:gd name="connsiteX13" fmla="*/ 28591 w 43256"/>
              <a:gd name="connsiteY13" fmla="*/ 36674 h 51660"/>
              <a:gd name="connsiteX14" fmla="*/ 23703 w 43256"/>
              <a:gd name="connsiteY14" fmla="*/ 42965 h 51660"/>
              <a:gd name="connsiteX15" fmla="*/ 16516 w 43256"/>
              <a:gd name="connsiteY15" fmla="*/ 39125 h 51660"/>
              <a:gd name="connsiteX16" fmla="*/ 5840 w 43256"/>
              <a:gd name="connsiteY16" fmla="*/ 35331 h 51660"/>
              <a:gd name="connsiteX17" fmla="*/ 1146 w 43256"/>
              <a:gd name="connsiteY17" fmla="*/ 31109 h 51660"/>
              <a:gd name="connsiteX18" fmla="*/ 2149 w 43256"/>
              <a:gd name="connsiteY18" fmla="*/ 25410 h 51660"/>
              <a:gd name="connsiteX19" fmla="*/ 31 w 43256"/>
              <a:gd name="connsiteY19" fmla="*/ 19563 h 51660"/>
              <a:gd name="connsiteX20" fmla="*/ 3899 w 43256"/>
              <a:gd name="connsiteY20" fmla="*/ 14366 h 51660"/>
              <a:gd name="connsiteX21" fmla="*/ 3936 w 43256"/>
              <a:gd name="connsiteY21" fmla="*/ 14229 h 51660"/>
              <a:gd name="connsiteX0" fmla="*/ 852074 w 2670458"/>
              <a:gd name="connsiteY0" fmla="*/ 2906194 h 3098122"/>
              <a:gd name="connsiteX1" fmla="*/ 780107 w 2670458"/>
              <a:gd name="connsiteY1" fmla="*/ 2978161 h 3098122"/>
              <a:gd name="connsiteX2" fmla="*/ 708140 w 2670458"/>
              <a:gd name="connsiteY2" fmla="*/ 2906194 h 3098122"/>
              <a:gd name="connsiteX3" fmla="*/ 806740 w 2670458"/>
              <a:gd name="connsiteY3" fmla="*/ 3029535 h 3098122"/>
              <a:gd name="connsiteX4" fmla="*/ 852074 w 2670458"/>
              <a:gd name="connsiteY4" fmla="*/ 2906194 h 3098122"/>
              <a:gd name="connsiteX0" fmla="*/ 740049 w 2670458"/>
              <a:gd name="connsiteY0" fmla="*/ 3078920 h 3098122"/>
              <a:gd name="connsiteX1" fmla="*/ 809180 w 2670458"/>
              <a:gd name="connsiteY1" fmla="*/ 2965400 h 3098122"/>
              <a:gd name="connsiteX2" fmla="*/ 771779 w 2670458"/>
              <a:gd name="connsiteY2" fmla="*/ 3078920 h 3098122"/>
              <a:gd name="connsiteX3" fmla="*/ 791424 w 2670458"/>
              <a:gd name="connsiteY3" fmla="*/ 3041518 h 3098122"/>
              <a:gd name="connsiteX4" fmla="*/ 740049 w 2670458"/>
              <a:gd name="connsiteY4" fmla="*/ 3078920 h 3098122"/>
              <a:gd name="connsiteX0" fmla="*/ 799026 w 2670458"/>
              <a:gd name="connsiteY0" fmla="*/ 3000093 h 3098122"/>
              <a:gd name="connsiteX1" fmla="*/ 884967 w 2670458"/>
              <a:gd name="connsiteY1" fmla="*/ 2816498 h 3098122"/>
              <a:gd name="connsiteX2" fmla="*/ 802232 w 2670458"/>
              <a:gd name="connsiteY2" fmla="*/ 3026726 h 3098122"/>
              <a:gd name="connsiteX3" fmla="*/ 769557 w 2670458"/>
              <a:gd name="connsiteY3" fmla="*/ 3041646 h 3098122"/>
              <a:gd name="connsiteX4" fmla="*/ 799026 w 2670458"/>
              <a:gd name="connsiteY4" fmla="*/ 3000093 h 3098122"/>
              <a:gd name="connsiteX0" fmla="*/ 4729 w 43256"/>
              <a:gd name="connsiteY0" fmla="*/ 26036 h 51660"/>
              <a:gd name="connsiteX1" fmla="*/ 2196 w 43256"/>
              <a:gd name="connsiteY1" fmla="*/ 25239 h 51660"/>
              <a:gd name="connsiteX2" fmla="*/ 6964 w 43256"/>
              <a:gd name="connsiteY2" fmla="*/ 34758 h 51660"/>
              <a:gd name="connsiteX3" fmla="*/ 5856 w 43256"/>
              <a:gd name="connsiteY3" fmla="*/ 35139 h 51660"/>
              <a:gd name="connsiteX4" fmla="*/ 16514 w 43256"/>
              <a:gd name="connsiteY4" fmla="*/ 38949 h 51660"/>
              <a:gd name="connsiteX5" fmla="*/ 15846 w 43256"/>
              <a:gd name="connsiteY5" fmla="*/ 37209 h 51660"/>
              <a:gd name="connsiteX6" fmla="*/ 28863 w 43256"/>
              <a:gd name="connsiteY6" fmla="*/ 34610 h 51660"/>
              <a:gd name="connsiteX7" fmla="*/ 28596 w 43256"/>
              <a:gd name="connsiteY7" fmla="*/ 36519 h 51660"/>
              <a:gd name="connsiteX8" fmla="*/ 34165 w 43256"/>
              <a:gd name="connsiteY8" fmla="*/ 22813 h 51660"/>
              <a:gd name="connsiteX9" fmla="*/ 37416 w 43256"/>
              <a:gd name="connsiteY9" fmla="*/ 29949 h 51660"/>
              <a:gd name="connsiteX10" fmla="*/ 41834 w 43256"/>
              <a:gd name="connsiteY10" fmla="*/ 15213 h 51660"/>
              <a:gd name="connsiteX11" fmla="*/ 40386 w 43256"/>
              <a:gd name="connsiteY11" fmla="*/ 17889 h 51660"/>
              <a:gd name="connsiteX12" fmla="*/ 38360 w 43256"/>
              <a:gd name="connsiteY12" fmla="*/ 5285 h 51660"/>
              <a:gd name="connsiteX13" fmla="*/ 38436 w 43256"/>
              <a:gd name="connsiteY13" fmla="*/ 6549 h 51660"/>
              <a:gd name="connsiteX14" fmla="*/ 29114 w 43256"/>
              <a:gd name="connsiteY14" fmla="*/ 3811 h 51660"/>
              <a:gd name="connsiteX15" fmla="*/ 29856 w 43256"/>
              <a:gd name="connsiteY15" fmla="*/ 2199 h 51660"/>
              <a:gd name="connsiteX16" fmla="*/ 22177 w 43256"/>
              <a:gd name="connsiteY16" fmla="*/ 4579 h 51660"/>
              <a:gd name="connsiteX17" fmla="*/ 22536 w 43256"/>
              <a:gd name="connsiteY17" fmla="*/ 3189 h 51660"/>
              <a:gd name="connsiteX18" fmla="*/ 14036 w 43256"/>
              <a:gd name="connsiteY18" fmla="*/ 5051 h 51660"/>
              <a:gd name="connsiteX19" fmla="*/ 15336 w 43256"/>
              <a:gd name="connsiteY19" fmla="*/ 6399 h 51660"/>
              <a:gd name="connsiteX20" fmla="*/ 4163 w 43256"/>
              <a:gd name="connsiteY20" fmla="*/ 15648 h 51660"/>
              <a:gd name="connsiteX21" fmla="*/ 3936 w 43256"/>
              <a:gd name="connsiteY21" fmla="*/ 14229 h 51660"/>
              <a:gd name="connsiteX0" fmla="*/ 3936 w 43256"/>
              <a:gd name="connsiteY0" fmla="*/ 14229 h 51660"/>
              <a:gd name="connsiteX1" fmla="*/ 5659 w 43256"/>
              <a:gd name="connsiteY1" fmla="*/ 6766 h 51660"/>
              <a:gd name="connsiteX2" fmla="*/ 14041 w 43256"/>
              <a:gd name="connsiteY2" fmla="*/ 5061 h 51660"/>
              <a:gd name="connsiteX3" fmla="*/ 22492 w 43256"/>
              <a:gd name="connsiteY3" fmla="*/ 3291 h 51660"/>
              <a:gd name="connsiteX4" fmla="*/ 25785 w 43256"/>
              <a:gd name="connsiteY4" fmla="*/ 59 h 51660"/>
              <a:gd name="connsiteX5" fmla="*/ 29869 w 43256"/>
              <a:gd name="connsiteY5" fmla="*/ 2340 h 51660"/>
              <a:gd name="connsiteX6" fmla="*/ 35499 w 43256"/>
              <a:gd name="connsiteY6" fmla="*/ 549 h 51660"/>
              <a:gd name="connsiteX7" fmla="*/ 38354 w 43256"/>
              <a:gd name="connsiteY7" fmla="*/ 5435 h 51660"/>
              <a:gd name="connsiteX8" fmla="*/ 42018 w 43256"/>
              <a:gd name="connsiteY8" fmla="*/ 10177 h 51660"/>
              <a:gd name="connsiteX9" fmla="*/ 41854 w 43256"/>
              <a:gd name="connsiteY9" fmla="*/ 15319 h 51660"/>
              <a:gd name="connsiteX10" fmla="*/ 43052 w 43256"/>
              <a:gd name="connsiteY10" fmla="*/ 23181 h 51660"/>
              <a:gd name="connsiteX11" fmla="*/ 37440 w 43256"/>
              <a:gd name="connsiteY11" fmla="*/ 30063 h 51660"/>
              <a:gd name="connsiteX12" fmla="*/ 35431 w 43256"/>
              <a:gd name="connsiteY12" fmla="*/ 35960 h 51660"/>
              <a:gd name="connsiteX13" fmla="*/ 28591 w 43256"/>
              <a:gd name="connsiteY13" fmla="*/ 36674 h 51660"/>
              <a:gd name="connsiteX14" fmla="*/ 23703 w 43256"/>
              <a:gd name="connsiteY14" fmla="*/ 42965 h 51660"/>
              <a:gd name="connsiteX15" fmla="*/ 16516 w 43256"/>
              <a:gd name="connsiteY15" fmla="*/ 39125 h 51660"/>
              <a:gd name="connsiteX16" fmla="*/ 5840 w 43256"/>
              <a:gd name="connsiteY16" fmla="*/ 35331 h 51660"/>
              <a:gd name="connsiteX17" fmla="*/ 1146 w 43256"/>
              <a:gd name="connsiteY17" fmla="*/ 31109 h 51660"/>
              <a:gd name="connsiteX18" fmla="*/ 2149 w 43256"/>
              <a:gd name="connsiteY18" fmla="*/ 25410 h 51660"/>
              <a:gd name="connsiteX19" fmla="*/ 31 w 43256"/>
              <a:gd name="connsiteY19" fmla="*/ 19563 h 51660"/>
              <a:gd name="connsiteX20" fmla="*/ 3899 w 43256"/>
              <a:gd name="connsiteY20" fmla="*/ 14366 h 51660"/>
              <a:gd name="connsiteX21" fmla="*/ 3936 w 43256"/>
              <a:gd name="connsiteY21" fmla="*/ 14229 h 51660"/>
              <a:gd name="connsiteX0" fmla="*/ 852074 w 2670458"/>
              <a:gd name="connsiteY0" fmla="*/ 2906194 h 3098122"/>
              <a:gd name="connsiteX1" fmla="*/ 780107 w 2670458"/>
              <a:gd name="connsiteY1" fmla="*/ 2978161 h 3098122"/>
              <a:gd name="connsiteX2" fmla="*/ 708140 w 2670458"/>
              <a:gd name="connsiteY2" fmla="*/ 2906194 h 3098122"/>
              <a:gd name="connsiteX3" fmla="*/ 806740 w 2670458"/>
              <a:gd name="connsiteY3" fmla="*/ 3029535 h 3098122"/>
              <a:gd name="connsiteX4" fmla="*/ 852074 w 2670458"/>
              <a:gd name="connsiteY4" fmla="*/ 2906194 h 3098122"/>
              <a:gd name="connsiteX0" fmla="*/ 740049 w 2670458"/>
              <a:gd name="connsiteY0" fmla="*/ 3078920 h 3098122"/>
              <a:gd name="connsiteX1" fmla="*/ 809180 w 2670458"/>
              <a:gd name="connsiteY1" fmla="*/ 2965400 h 3098122"/>
              <a:gd name="connsiteX2" fmla="*/ 771779 w 2670458"/>
              <a:gd name="connsiteY2" fmla="*/ 3078920 h 3098122"/>
              <a:gd name="connsiteX3" fmla="*/ 791424 w 2670458"/>
              <a:gd name="connsiteY3" fmla="*/ 3041518 h 3098122"/>
              <a:gd name="connsiteX4" fmla="*/ 740049 w 2670458"/>
              <a:gd name="connsiteY4" fmla="*/ 3078920 h 3098122"/>
              <a:gd name="connsiteX0" fmla="*/ 799026 w 2670458"/>
              <a:gd name="connsiteY0" fmla="*/ 3000093 h 3098122"/>
              <a:gd name="connsiteX1" fmla="*/ 751801 w 2670458"/>
              <a:gd name="connsiteY1" fmla="*/ 3073950 h 3098122"/>
              <a:gd name="connsiteX2" fmla="*/ 802232 w 2670458"/>
              <a:gd name="connsiteY2" fmla="*/ 3026726 h 3098122"/>
              <a:gd name="connsiteX3" fmla="*/ 769557 w 2670458"/>
              <a:gd name="connsiteY3" fmla="*/ 3041646 h 3098122"/>
              <a:gd name="connsiteX4" fmla="*/ 799026 w 2670458"/>
              <a:gd name="connsiteY4" fmla="*/ 3000093 h 3098122"/>
              <a:gd name="connsiteX0" fmla="*/ 4729 w 43256"/>
              <a:gd name="connsiteY0" fmla="*/ 26036 h 51660"/>
              <a:gd name="connsiteX1" fmla="*/ 2196 w 43256"/>
              <a:gd name="connsiteY1" fmla="*/ 25239 h 51660"/>
              <a:gd name="connsiteX2" fmla="*/ 6964 w 43256"/>
              <a:gd name="connsiteY2" fmla="*/ 34758 h 51660"/>
              <a:gd name="connsiteX3" fmla="*/ 5856 w 43256"/>
              <a:gd name="connsiteY3" fmla="*/ 35139 h 51660"/>
              <a:gd name="connsiteX4" fmla="*/ 16514 w 43256"/>
              <a:gd name="connsiteY4" fmla="*/ 38949 h 51660"/>
              <a:gd name="connsiteX5" fmla="*/ 15846 w 43256"/>
              <a:gd name="connsiteY5" fmla="*/ 37209 h 51660"/>
              <a:gd name="connsiteX6" fmla="*/ 28863 w 43256"/>
              <a:gd name="connsiteY6" fmla="*/ 34610 h 51660"/>
              <a:gd name="connsiteX7" fmla="*/ 28596 w 43256"/>
              <a:gd name="connsiteY7" fmla="*/ 36519 h 51660"/>
              <a:gd name="connsiteX8" fmla="*/ 34165 w 43256"/>
              <a:gd name="connsiteY8" fmla="*/ 22813 h 51660"/>
              <a:gd name="connsiteX9" fmla="*/ 37416 w 43256"/>
              <a:gd name="connsiteY9" fmla="*/ 29949 h 51660"/>
              <a:gd name="connsiteX10" fmla="*/ 41834 w 43256"/>
              <a:gd name="connsiteY10" fmla="*/ 15213 h 51660"/>
              <a:gd name="connsiteX11" fmla="*/ 40386 w 43256"/>
              <a:gd name="connsiteY11" fmla="*/ 17889 h 51660"/>
              <a:gd name="connsiteX12" fmla="*/ 38360 w 43256"/>
              <a:gd name="connsiteY12" fmla="*/ 5285 h 51660"/>
              <a:gd name="connsiteX13" fmla="*/ 38436 w 43256"/>
              <a:gd name="connsiteY13" fmla="*/ 6549 h 51660"/>
              <a:gd name="connsiteX14" fmla="*/ 29114 w 43256"/>
              <a:gd name="connsiteY14" fmla="*/ 3811 h 51660"/>
              <a:gd name="connsiteX15" fmla="*/ 29856 w 43256"/>
              <a:gd name="connsiteY15" fmla="*/ 2199 h 51660"/>
              <a:gd name="connsiteX16" fmla="*/ 22177 w 43256"/>
              <a:gd name="connsiteY16" fmla="*/ 4579 h 51660"/>
              <a:gd name="connsiteX17" fmla="*/ 22536 w 43256"/>
              <a:gd name="connsiteY17" fmla="*/ 3189 h 51660"/>
              <a:gd name="connsiteX18" fmla="*/ 14036 w 43256"/>
              <a:gd name="connsiteY18" fmla="*/ 5051 h 51660"/>
              <a:gd name="connsiteX19" fmla="*/ 15336 w 43256"/>
              <a:gd name="connsiteY19" fmla="*/ 6399 h 51660"/>
              <a:gd name="connsiteX20" fmla="*/ 4163 w 43256"/>
              <a:gd name="connsiteY20" fmla="*/ 15648 h 51660"/>
              <a:gd name="connsiteX21" fmla="*/ 3936 w 43256"/>
              <a:gd name="connsiteY21" fmla="*/ 14229 h 51660"/>
              <a:gd name="connsiteX0" fmla="*/ 3936 w 43256"/>
              <a:gd name="connsiteY0" fmla="*/ 14229 h 51660"/>
              <a:gd name="connsiteX1" fmla="*/ 5659 w 43256"/>
              <a:gd name="connsiteY1" fmla="*/ 6766 h 51660"/>
              <a:gd name="connsiteX2" fmla="*/ 14041 w 43256"/>
              <a:gd name="connsiteY2" fmla="*/ 5061 h 51660"/>
              <a:gd name="connsiteX3" fmla="*/ 22492 w 43256"/>
              <a:gd name="connsiteY3" fmla="*/ 3291 h 51660"/>
              <a:gd name="connsiteX4" fmla="*/ 25785 w 43256"/>
              <a:gd name="connsiteY4" fmla="*/ 59 h 51660"/>
              <a:gd name="connsiteX5" fmla="*/ 29869 w 43256"/>
              <a:gd name="connsiteY5" fmla="*/ 2340 h 51660"/>
              <a:gd name="connsiteX6" fmla="*/ 35499 w 43256"/>
              <a:gd name="connsiteY6" fmla="*/ 549 h 51660"/>
              <a:gd name="connsiteX7" fmla="*/ 38354 w 43256"/>
              <a:gd name="connsiteY7" fmla="*/ 5435 h 51660"/>
              <a:gd name="connsiteX8" fmla="*/ 42018 w 43256"/>
              <a:gd name="connsiteY8" fmla="*/ 10177 h 51660"/>
              <a:gd name="connsiteX9" fmla="*/ 41854 w 43256"/>
              <a:gd name="connsiteY9" fmla="*/ 15319 h 51660"/>
              <a:gd name="connsiteX10" fmla="*/ 43052 w 43256"/>
              <a:gd name="connsiteY10" fmla="*/ 23181 h 51660"/>
              <a:gd name="connsiteX11" fmla="*/ 37440 w 43256"/>
              <a:gd name="connsiteY11" fmla="*/ 30063 h 51660"/>
              <a:gd name="connsiteX12" fmla="*/ 35431 w 43256"/>
              <a:gd name="connsiteY12" fmla="*/ 35960 h 51660"/>
              <a:gd name="connsiteX13" fmla="*/ 28591 w 43256"/>
              <a:gd name="connsiteY13" fmla="*/ 36674 h 51660"/>
              <a:gd name="connsiteX14" fmla="*/ 23703 w 43256"/>
              <a:gd name="connsiteY14" fmla="*/ 42965 h 51660"/>
              <a:gd name="connsiteX15" fmla="*/ 16516 w 43256"/>
              <a:gd name="connsiteY15" fmla="*/ 39125 h 51660"/>
              <a:gd name="connsiteX16" fmla="*/ 5840 w 43256"/>
              <a:gd name="connsiteY16" fmla="*/ 35331 h 51660"/>
              <a:gd name="connsiteX17" fmla="*/ 1146 w 43256"/>
              <a:gd name="connsiteY17" fmla="*/ 31109 h 51660"/>
              <a:gd name="connsiteX18" fmla="*/ 2149 w 43256"/>
              <a:gd name="connsiteY18" fmla="*/ 25410 h 51660"/>
              <a:gd name="connsiteX19" fmla="*/ 31 w 43256"/>
              <a:gd name="connsiteY19" fmla="*/ 19563 h 51660"/>
              <a:gd name="connsiteX20" fmla="*/ 3899 w 43256"/>
              <a:gd name="connsiteY20" fmla="*/ 14366 h 51660"/>
              <a:gd name="connsiteX21" fmla="*/ 3936 w 43256"/>
              <a:gd name="connsiteY21" fmla="*/ 14229 h 51660"/>
              <a:gd name="connsiteX0" fmla="*/ 772174 w 2670458"/>
              <a:gd name="connsiteY0" fmla="*/ 3048237 h 3098122"/>
              <a:gd name="connsiteX1" fmla="*/ 780107 w 2670458"/>
              <a:gd name="connsiteY1" fmla="*/ 2978161 h 3098122"/>
              <a:gd name="connsiteX2" fmla="*/ 708140 w 2670458"/>
              <a:gd name="connsiteY2" fmla="*/ 2906194 h 3098122"/>
              <a:gd name="connsiteX3" fmla="*/ 806740 w 2670458"/>
              <a:gd name="connsiteY3" fmla="*/ 3029535 h 3098122"/>
              <a:gd name="connsiteX4" fmla="*/ 772174 w 2670458"/>
              <a:gd name="connsiteY4" fmla="*/ 3048237 h 3098122"/>
              <a:gd name="connsiteX0" fmla="*/ 740049 w 2670458"/>
              <a:gd name="connsiteY0" fmla="*/ 3078920 h 3098122"/>
              <a:gd name="connsiteX1" fmla="*/ 809180 w 2670458"/>
              <a:gd name="connsiteY1" fmla="*/ 2965400 h 3098122"/>
              <a:gd name="connsiteX2" fmla="*/ 771779 w 2670458"/>
              <a:gd name="connsiteY2" fmla="*/ 3078920 h 3098122"/>
              <a:gd name="connsiteX3" fmla="*/ 791424 w 2670458"/>
              <a:gd name="connsiteY3" fmla="*/ 3041518 h 3098122"/>
              <a:gd name="connsiteX4" fmla="*/ 740049 w 2670458"/>
              <a:gd name="connsiteY4" fmla="*/ 3078920 h 3098122"/>
              <a:gd name="connsiteX0" fmla="*/ 799026 w 2670458"/>
              <a:gd name="connsiteY0" fmla="*/ 3000093 h 3098122"/>
              <a:gd name="connsiteX1" fmla="*/ 751801 w 2670458"/>
              <a:gd name="connsiteY1" fmla="*/ 3073950 h 3098122"/>
              <a:gd name="connsiteX2" fmla="*/ 802232 w 2670458"/>
              <a:gd name="connsiteY2" fmla="*/ 3026726 h 3098122"/>
              <a:gd name="connsiteX3" fmla="*/ 769557 w 2670458"/>
              <a:gd name="connsiteY3" fmla="*/ 3041646 h 3098122"/>
              <a:gd name="connsiteX4" fmla="*/ 799026 w 2670458"/>
              <a:gd name="connsiteY4" fmla="*/ 3000093 h 3098122"/>
              <a:gd name="connsiteX0" fmla="*/ 4729 w 43256"/>
              <a:gd name="connsiteY0" fmla="*/ 26036 h 51660"/>
              <a:gd name="connsiteX1" fmla="*/ 2196 w 43256"/>
              <a:gd name="connsiteY1" fmla="*/ 25239 h 51660"/>
              <a:gd name="connsiteX2" fmla="*/ 6964 w 43256"/>
              <a:gd name="connsiteY2" fmla="*/ 34758 h 51660"/>
              <a:gd name="connsiteX3" fmla="*/ 5856 w 43256"/>
              <a:gd name="connsiteY3" fmla="*/ 35139 h 51660"/>
              <a:gd name="connsiteX4" fmla="*/ 16514 w 43256"/>
              <a:gd name="connsiteY4" fmla="*/ 38949 h 51660"/>
              <a:gd name="connsiteX5" fmla="*/ 15846 w 43256"/>
              <a:gd name="connsiteY5" fmla="*/ 37209 h 51660"/>
              <a:gd name="connsiteX6" fmla="*/ 28863 w 43256"/>
              <a:gd name="connsiteY6" fmla="*/ 34610 h 51660"/>
              <a:gd name="connsiteX7" fmla="*/ 28596 w 43256"/>
              <a:gd name="connsiteY7" fmla="*/ 36519 h 51660"/>
              <a:gd name="connsiteX8" fmla="*/ 34165 w 43256"/>
              <a:gd name="connsiteY8" fmla="*/ 22813 h 51660"/>
              <a:gd name="connsiteX9" fmla="*/ 37416 w 43256"/>
              <a:gd name="connsiteY9" fmla="*/ 29949 h 51660"/>
              <a:gd name="connsiteX10" fmla="*/ 41834 w 43256"/>
              <a:gd name="connsiteY10" fmla="*/ 15213 h 51660"/>
              <a:gd name="connsiteX11" fmla="*/ 40386 w 43256"/>
              <a:gd name="connsiteY11" fmla="*/ 17889 h 51660"/>
              <a:gd name="connsiteX12" fmla="*/ 38360 w 43256"/>
              <a:gd name="connsiteY12" fmla="*/ 5285 h 51660"/>
              <a:gd name="connsiteX13" fmla="*/ 38436 w 43256"/>
              <a:gd name="connsiteY13" fmla="*/ 6549 h 51660"/>
              <a:gd name="connsiteX14" fmla="*/ 29114 w 43256"/>
              <a:gd name="connsiteY14" fmla="*/ 3811 h 51660"/>
              <a:gd name="connsiteX15" fmla="*/ 29856 w 43256"/>
              <a:gd name="connsiteY15" fmla="*/ 2199 h 51660"/>
              <a:gd name="connsiteX16" fmla="*/ 22177 w 43256"/>
              <a:gd name="connsiteY16" fmla="*/ 4579 h 51660"/>
              <a:gd name="connsiteX17" fmla="*/ 22536 w 43256"/>
              <a:gd name="connsiteY17" fmla="*/ 3189 h 51660"/>
              <a:gd name="connsiteX18" fmla="*/ 14036 w 43256"/>
              <a:gd name="connsiteY18" fmla="*/ 5051 h 51660"/>
              <a:gd name="connsiteX19" fmla="*/ 15336 w 43256"/>
              <a:gd name="connsiteY19" fmla="*/ 6399 h 51660"/>
              <a:gd name="connsiteX20" fmla="*/ 4163 w 43256"/>
              <a:gd name="connsiteY20" fmla="*/ 15648 h 51660"/>
              <a:gd name="connsiteX21" fmla="*/ 3936 w 43256"/>
              <a:gd name="connsiteY21" fmla="*/ 14229 h 51660"/>
              <a:gd name="connsiteX0" fmla="*/ 3936 w 43256"/>
              <a:gd name="connsiteY0" fmla="*/ 14229 h 51660"/>
              <a:gd name="connsiteX1" fmla="*/ 5659 w 43256"/>
              <a:gd name="connsiteY1" fmla="*/ 6766 h 51660"/>
              <a:gd name="connsiteX2" fmla="*/ 14041 w 43256"/>
              <a:gd name="connsiteY2" fmla="*/ 5061 h 51660"/>
              <a:gd name="connsiteX3" fmla="*/ 22492 w 43256"/>
              <a:gd name="connsiteY3" fmla="*/ 3291 h 51660"/>
              <a:gd name="connsiteX4" fmla="*/ 25785 w 43256"/>
              <a:gd name="connsiteY4" fmla="*/ 59 h 51660"/>
              <a:gd name="connsiteX5" fmla="*/ 29869 w 43256"/>
              <a:gd name="connsiteY5" fmla="*/ 2340 h 51660"/>
              <a:gd name="connsiteX6" fmla="*/ 35499 w 43256"/>
              <a:gd name="connsiteY6" fmla="*/ 549 h 51660"/>
              <a:gd name="connsiteX7" fmla="*/ 38354 w 43256"/>
              <a:gd name="connsiteY7" fmla="*/ 5435 h 51660"/>
              <a:gd name="connsiteX8" fmla="*/ 42018 w 43256"/>
              <a:gd name="connsiteY8" fmla="*/ 10177 h 51660"/>
              <a:gd name="connsiteX9" fmla="*/ 41854 w 43256"/>
              <a:gd name="connsiteY9" fmla="*/ 15319 h 51660"/>
              <a:gd name="connsiteX10" fmla="*/ 43052 w 43256"/>
              <a:gd name="connsiteY10" fmla="*/ 23181 h 51660"/>
              <a:gd name="connsiteX11" fmla="*/ 37440 w 43256"/>
              <a:gd name="connsiteY11" fmla="*/ 30063 h 51660"/>
              <a:gd name="connsiteX12" fmla="*/ 35431 w 43256"/>
              <a:gd name="connsiteY12" fmla="*/ 35960 h 51660"/>
              <a:gd name="connsiteX13" fmla="*/ 28591 w 43256"/>
              <a:gd name="connsiteY13" fmla="*/ 36674 h 51660"/>
              <a:gd name="connsiteX14" fmla="*/ 23703 w 43256"/>
              <a:gd name="connsiteY14" fmla="*/ 42965 h 51660"/>
              <a:gd name="connsiteX15" fmla="*/ 16516 w 43256"/>
              <a:gd name="connsiteY15" fmla="*/ 39125 h 51660"/>
              <a:gd name="connsiteX16" fmla="*/ 5840 w 43256"/>
              <a:gd name="connsiteY16" fmla="*/ 35331 h 51660"/>
              <a:gd name="connsiteX17" fmla="*/ 1146 w 43256"/>
              <a:gd name="connsiteY17" fmla="*/ 31109 h 51660"/>
              <a:gd name="connsiteX18" fmla="*/ 2149 w 43256"/>
              <a:gd name="connsiteY18" fmla="*/ 25410 h 51660"/>
              <a:gd name="connsiteX19" fmla="*/ 31 w 43256"/>
              <a:gd name="connsiteY19" fmla="*/ 19563 h 51660"/>
              <a:gd name="connsiteX20" fmla="*/ 3899 w 43256"/>
              <a:gd name="connsiteY20" fmla="*/ 14366 h 51660"/>
              <a:gd name="connsiteX21" fmla="*/ 3936 w 43256"/>
              <a:gd name="connsiteY21" fmla="*/ 14229 h 51660"/>
              <a:gd name="connsiteX0" fmla="*/ 772174 w 2670458"/>
              <a:gd name="connsiteY0" fmla="*/ 3048237 h 3098122"/>
              <a:gd name="connsiteX1" fmla="*/ 780107 w 2670458"/>
              <a:gd name="connsiteY1" fmla="*/ 2978161 h 3098122"/>
              <a:gd name="connsiteX2" fmla="*/ 814672 w 2670458"/>
              <a:gd name="connsiteY2" fmla="*/ 3057115 h 3098122"/>
              <a:gd name="connsiteX3" fmla="*/ 806740 w 2670458"/>
              <a:gd name="connsiteY3" fmla="*/ 3029535 h 3098122"/>
              <a:gd name="connsiteX4" fmla="*/ 772174 w 2670458"/>
              <a:gd name="connsiteY4" fmla="*/ 3048237 h 3098122"/>
              <a:gd name="connsiteX0" fmla="*/ 740049 w 2670458"/>
              <a:gd name="connsiteY0" fmla="*/ 3078920 h 3098122"/>
              <a:gd name="connsiteX1" fmla="*/ 809180 w 2670458"/>
              <a:gd name="connsiteY1" fmla="*/ 2965400 h 3098122"/>
              <a:gd name="connsiteX2" fmla="*/ 771779 w 2670458"/>
              <a:gd name="connsiteY2" fmla="*/ 3078920 h 3098122"/>
              <a:gd name="connsiteX3" fmla="*/ 791424 w 2670458"/>
              <a:gd name="connsiteY3" fmla="*/ 3041518 h 3098122"/>
              <a:gd name="connsiteX4" fmla="*/ 740049 w 2670458"/>
              <a:gd name="connsiteY4" fmla="*/ 3078920 h 3098122"/>
              <a:gd name="connsiteX0" fmla="*/ 799026 w 2670458"/>
              <a:gd name="connsiteY0" fmla="*/ 3000093 h 3098122"/>
              <a:gd name="connsiteX1" fmla="*/ 751801 w 2670458"/>
              <a:gd name="connsiteY1" fmla="*/ 3073950 h 3098122"/>
              <a:gd name="connsiteX2" fmla="*/ 802232 w 2670458"/>
              <a:gd name="connsiteY2" fmla="*/ 3026726 h 3098122"/>
              <a:gd name="connsiteX3" fmla="*/ 769557 w 2670458"/>
              <a:gd name="connsiteY3" fmla="*/ 3041646 h 3098122"/>
              <a:gd name="connsiteX4" fmla="*/ 799026 w 2670458"/>
              <a:gd name="connsiteY4" fmla="*/ 3000093 h 3098122"/>
              <a:gd name="connsiteX0" fmla="*/ 4729 w 43256"/>
              <a:gd name="connsiteY0" fmla="*/ 26036 h 51660"/>
              <a:gd name="connsiteX1" fmla="*/ 2196 w 43256"/>
              <a:gd name="connsiteY1" fmla="*/ 25239 h 51660"/>
              <a:gd name="connsiteX2" fmla="*/ 6964 w 43256"/>
              <a:gd name="connsiteY2" fmla="*/ 34758 h 51660"/>
              <a:gd name="connsiteX3" fmla="*/ 5856 w 43256"/>
              <a:gd name="connsiteY3" fmla="*/ 35139 h 51660"/>
              <a:gd name="connsiteX4" fmla="*/ 16514 w 43256"/>
              <a:gd name="connsiteY4" fmla="*/ 38949 h 51660"/>
              <a:gd name="connsiteX5" fmla="*/ 15846 w 43256"/>
              <a:gd name="connsiteY5" fmla="*/ 37209 h 51660"/>
              <a:gd name="connsiteX6" fmla="*/ 28863 w 43256"/>
              <a:gd name="connsiteY6" fmla="*/ 34610 h 51660"/>
              <a:gd name="connsiteX7" fmla="*/ 28596 w 43256"/>
              <a:gd name="connsiteY7" fmla="*/ 36519 h 51660"/>
              <a:gd name="connsiteX8" fmla="*/ 34165 w 43256"/>
              <a:gd name="connsiteY8" fmla="*/ 22813 h 51660"/>
              <a:gd name="connsiteX9" fmla="*/ 37416 w 43256"/>
              <a:gd name="connsiteY9" fmla="*/ 29949 h 51660"/>
              <a:gd name="connsiteX10" fmla="*/ 41834 w 43256"/>
              <a:gd name="connsiteY10" fmla="*/ 15213 h 51660"/>
              <a:gd name="connsiteX11" fmla="*/ 40386 w 43256"/>
              <a:gd name="connsiteY11" fmla="*/ 17889 h 51660"/>
              <a:gd name="connsiteX12" fmla="*/ 38360 w 43256"/>
              <a:gd name="connsiteY12" fmla="*/ 5285 h 51660"/>
              <a:gd name="connsiteX13" fmla="*/ 38436 w 43256"/>
              <a:gd name="connsiteY13" fmla="*/ 6549 h 51660"/>
              <a:gd name="connsiteX14" fmla="*/ 29114 w 43256"/>
              <a:gd name="connsiteY14" fmla="*/ 3811 h 51660"/>
              <a:gd name="connsiteX15" fmla="*/ 29856 w 43256"/>
              <a:gd name="connsiteY15" fmla="*/ 2199 h 51660"/>
              <a:gd name="connsiteX16" fmla="*/ 22177 w 43256"/>
              <a:gd name="connsiteY16" fmla="*/ 4579 h 51660"/>
              <a:gd name="connsiteX17" fmla="*/ 22536 w 43256"/>
              <a:gd name="connsiteY17" fmla="*/ 3189 h 51660"/>
              <a:gd name="connsiteX18" fmla="*/ 14036 w 43256"/>
              <a:gd name="connsiteY18" fmla="*/ 5051 h 51660"/>
              <a:gd name="connsiteX19" fmla="*/ 15336 w 43256"/>
              <a:gd name="connsiteY19" fmla="*/ 6399 h 51660"/>
              <a:gd name="connsiteX20" fmla="*/ 4163 w 43256"/>
              <a:gd name="connsiteY20" fmla="*/ 15648 h 51660"/>
              <a:gd name="connsiteX21" fmla="*/ 3936 w 43256"/>
              <a:gd name="connsiteY21" fmla="*/ 14229 h 51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3256" h="51660">
                <a:moveTo>
                  <a:pt x="3936" y="14229"/>
                </a:moveTo>
                <a:cubicBezTo>
                  <a:pt x="3665" y="11516"/>
                  <a:pt x="4297" y="8780"/>
                  <a:pt x="5659" y="6766"/>
                </a:cubicBezTo>
                <a:cubicBezTo>
                  <a:pt x="7811" y="3585"/>
                  <a:pt x="11300" y="2876"/>
                  <a:pt x="14041" y="5061"/>
                </a:cubicBezTo>
                <a:cubicBezTo>
                  <a:pt x="15714" y="768"/>
                  <a:pt x="19950" y="-119"/>
                  <a:pt x="22492" y="3291"/>
                </a:cubicBezTo>
                <a:cubicBezTo>
                  <a:pt x="23133" y="1542"/>
                  <a:pt x="24364" y="333"/>
                  <a:pt x="25785" y="59"/>
                </a:cubicBezTo>
                <a:cubicBezTo>
                  <a:pt x="27349" y="-243"/>
                  <a:pt x="28911" y="629"/>
                  <a:pt x="29869" y="2340"/>
                </a:cubicBezTo>
                <a:cubicBezTo>
                  <a:pt x="31251" y="126"/>
                  <a:pt x="33537" y="-601"/>
                  <a:pt x="35499" y="549"/>
                </a:cubicBezTo>
                <a:cubicBezTo>
                  <a:pt x="36994" y="1425"/>
                  <a:pt x="38066" y="3259"/>
                  <a:pt x="38354" y="5435"/>
                </a:cubicBezTo>
                <a:cubicBezTo>
                  <a:pt x="40082" y="6077"/>
                  <a:pt x="41458" y="7857"/>
                  <a:pt x="42018" y="10177"/>
                </a:cubicBezTo>
                <a:cubicBezTo>
                  <a:pt x="42425" y="11861"/>
                  <a:pt x="42367" y="13690"/>
                  <a:pt x="41854" y="15319"/>
                </a:cubicBezTo>
                <a:cubicBezTo>
                  <a:pt x="43115" y="17553"/>
                  <a:pt x="43556" y="20449"/>
                  <a:pt x="43052" y="23181"/>
                </a:cubicBezTo>
                <a:cubicBezTo>
                  <a:pt x="42382" y="26813"/>
                  <a:pt x="40164" y="29533"/>
                  <a:pt x="37440" y="30063"/>
                </a:cubicBezTo>
                <a:cubicBezTo>
                  <a:pt x="37427" y="32330"/>
                  <a:pt x="36694" y="34480"/>
                  <a:pt x="35431" y="35960"/>
                </a:cubicBezTo>
                <a:cubicBezTo>
                  <a:pt x="33512" y="38209"/>
                  <a:pt x="30740" y="38498"/>
                  <a:pt x="28591" y="36674"/>
                </a:cubicBezTo>
                <a:cubicBezTo>
                  <a:pt x="27896" y="39807"/>
                  <a:pt x="26035" y="42202"/>
                  <a:pt x="23703" y="42965"/>
                </a:cubicBezTo>
                <a:cubicBezTo>
                  <a:pt x="20955" y="43864"/>
                  <a:pt x="18087" y="42332"/>
                  <a:pt x="16516" y="39125"/>
                </a:cubicBezTo>
                <a:cubicBezTo>
                  <a:pt x="12808" y="42169"/>
                  <a:pt x="7992" y="40458"/>
                  <a:pt x="5840" y="35331"/>
                </a:cubicBezTo>
                <a:cubicBezTo>
                  <a:pt x="3726" y="35668"/>
                  <a:pt x="1741" y="33883"/>
                  <a:pt x="1146" y="31109"/>
                </a:cubicBezTo>
                <a:cubicBezTo>
                  <a:pt x="715" y="29102"/>
                  <a:pt x="1096" y="26936"/>
                  <a:pt x="2149" y="25410"/>
                </a:cubicBezTo>
                <a:cubicBezTo>
                  <a:pt x="655" y="24213"/>
                  <a:pt x="-177" y="21916"/>
                  <a:pt x="31" y="19563"/>
                </a:cubicBezTo>
                <a:cubicBezTo>
                  <a:pt x="275" y="16808"/>
                  <a:pt x="1881" y="14650"/>
                  <a:pt x="3899" y="14366"/>
                </a:cubicBezTo>
                <a:cubicBezTo>
                  <a:pt x="3911" y="14320"/>
                  <a:pt x="3924" y="14275"/>
                  <a:pt x="3936" y="14229"/>
                </a:cubicBezTo>
                <a:close/>
              </a:path>
              <a:path w="2670458" h="3098122">
                <a:moveTo>
                  <a:pt x="772174" y="3048237"/>
                </a:moveTo>
                <a:cubicBezTo>
                  <a:pt x="767735" y="3039675"/>
                  <a:pt x="773024" y="2976681"/>
                  <a:pt x="780107" y="2978161"/>
                </a:cubicBezTo>
                <a:cubicBezTo>
                  <a:pt x="787190" y="2979641"/>
                  <a:pt x="814672" y="3096861"/>
                  <a:pt x="814672" y="3057115"/>
                </a:cubicBezTo>
                <a:cubicBezTo>
                  <a:pt x="814672" y="3017369"/>
                  <a:pt x="813823" y="3031015"/>
                  <a:pt x="806740" y="3029535"/>
                </a:cubicBezTo>
                <a:cubicBezTo>
                  <a:pt x="799657" y="3028055"/>
                  <a:pt x="776613" y="3056799"/>
                  <a:pt x="772174" y="3048237"/>
                </a:cubicBezTo>
                <a:close/>
              </a:path>
              <a:path w="2670458" h="3098122">
                <a:moveTo>
                  <a:pt x="740049" y="3078920"/>
                </a:moveTo>
                <a:cubicBezTo>
                  <a:pt x="743008" y="3066234"/>
                  <a:pt x="803892" y="2965400"/>
                  <a:pt x="809180" y="2965400"/>
                </a:cubicBezTo>
                <a:cubicBezTo>
                  <a:pt x="814468" y="2965400"/>
                  <a:pt x="771779" y="3158412"/>
                  <a:pt x="771779" y="3078920"/>
                </a:cubicBezTo>
                <a:cubicBezTo>
                  <a:pt x="771779" y="2999428"/>
                  <a:pt x="796712" y="3041518"/>
                  <a:pt x="791424" y="3041518"/>
                </a:cubicBezTo>
                <a:cubicBezTo>
                  <a:pt x="786136" y="3041518"/>
                  <a:pt x="737090" y="3091606"/>
                  <a:pt x="740049" y="3078920"/>
                </a:cubicBezTo>
                <a:close/>
              </a:path>
              <a:path w="2670458" h="3098122">
                <a:moveTo>
                  <a:pt x="799026" y="3000093"/>
                </a:moveTo>
                <a:cubicBezTo>
                  <a:pt x="796067" y="3005477"/>
                  <a:pt x="751267" y="3069511"/>
                  <a:pt x="751801" y="3073950"/>
                </a:cubicBezTo>
                <a:cubicBezTo>
                  <a:pt x="752335" y="3078389"/>
                  <a:pt x="802232" y="3145964"/>
                  <a:pt x="802232" y="3026726"/>
                </a:cubicBezTo>
                <a:cubicBezTo>
                  <a:pt x="802232" y="2907488"/>
                  <a:pt x="770091" y="3046085"/>
                  <a:pt x="769557" y="3041646"/>
                </a:cubicBezTo>
                <a:cubicBezTo>
                  <a:pt x="769023" y="3037207"/>
                  <a:pt x="801985" y="2994709"/>
                  <a:pt x="799026" y="3000093"/>
                </a:cubicBezTo>
                <a:close/>
              </a:path>
              <a:path w="43256" h="51660" fill="none" extrusionOk="0">
                <a:moveTo>
                  <a:pt x="4729" y="26036"/>
                </a:moveTo>
                <a:cubicBezTo>
                  <a:pt x="3845" y="26130"/>
                  <a:pt x="2961" y="25852"/>
                  <a:pt x="2196" y="25239"/>
                </a:cubicBezTo>
                <a:moveTo>
                  <a:pt x="6964" y="34758"/>
                </a:moveTo>
                <a:cubicBezTo>
                  <a:pt x="6609" y="34951"/>
                  <a:pt x="6236" y="35079"/>
                  <a:pt x="5856" y="35139"/>
                </a:cubicBezTo>
                <a:moveTo>
                  <a:pt x="16514" y="38949"/>
                </a:moveTo>
                <a:cubicBezTo>
                  <a:pt x="16247" y="38403"/>
                  <a:pt x="16023" y="37820"/>
                  <a:pt x="15846" y="37209"/>
                </a:cubicBezTo>
                <a:moveTo>
                  <a:pt x="28863" y="34610"/>
                </a:moveTo>
                <a:cubicBezTo>
                  <a:pt x="28824" y="35257"/>
                  <a:pt x="28734" y="35897"/>
                  <a:pt x="28596" y="36519"/>
                </a:cubicBezTo>
                <a:moveTo>
                  <a:pt x="34165" y="22813"/>
                </a:moveTo>
                <a:cubicBezTo>
                  <a:pt x="36169" y="24141"/>
                  <a:pt x="37434" y="26917"/>
                  <a:pt x="37416" y="29949"/>
                </a:cubicBezTo>
                <a:moveTo>
                  <a:pt x="41834" y="15213"/>
                </a:moveTo>
                <a:cubicBezTo>
                  <a:pt x="41509" y="16245"/>
                  <a:pt x="41014" y="17161"/>
                  <a:pt x="40386" y="17889"/>
                </a:cubicBezTo>
                <a:moveTo>
                  <a:pt x="38360" y="5285"/>
                </a:moveTo>
                <a:cubicBezTo>
                  <a:pt x="38415" y="5702"/>
                  <a:pt x="38441" y="6125"/>
                  <a:pt x="38436" y="6549"/>
                </a:cubicBezTo>
                <a:moveTo>
                  <a:pt x="29114" y="3811"/>
                </a:moveTo>
                <a:cubicBezTo>
                  <a:pt x="29303" y="3228"/>
                  <a:pt x="29552" y="2685"/>
                  <a:pt x="29856" y="2199"/>
                </a:cubicBezTo>
                <a:moveTo>
                  <a:pt x="22177" y="4579"/>
                </a:moveTo>
                <a:cubicBezTo>
                  <a:pt x="22254" y="4097"/>
                  <a:pt x="22375" y="3630"/>
                  <a:pt x="22536" y="3189"/>
                </a:cubicBezTo>
                <a:moveTo>
                  <a:pt x="14036" y="5051"/>
                </a:moveTo>
                <a:cubicBezTo>
                  <a:pt x="14508" y="5427"/>
                  <a:pt x="14944" y="5880"/>
                  <a:pt x="15336" y="6399"/>
                </a:cubicBezTo>
                <a:moveTo>
                  <a:pt x="4163" y="15648"/>
                </a:moveTo>
                <a:cubicBezTo>
                  <a:pt x="4060" y="15184"/>
                  <a:pt x="3984" y="14710"/>
                  <a:pt x="3936" y="14229"/>
                </a:cubicBezTo>
              </a:path>
            </a:pathLst>
          </a:cu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1934222" y="762000"/>
            <a:ext cx="990600" cy="369332"/>
          </a:xfrm>
          <a:prstGeom prst="rect">
            <a:avLst/>
          </a:prstGeom>
          <a:noFill/>
        </p:spPr>
        <p:txBody>
          <a:bodyPr wrap="square" rtlCol="0">
            <a:spAutoFit/>
          </a:bodyPr>
          <a:lstStyle/>
          <a:p>
            <a:r>
              <a:rPr lang="en-US" b="1" dirty="0" smtClean="0">
                <a:solidFill>
                  <a:srgbClr val="FF0000"/>
                </a:solidFill>
              </a:rPr>
              <a:t>Amour</a:t>
            </a:r>
            <a:endParaRPr lang="en-US" b="1" dirty="0">
              <a:solidFill>
                <a:srgbClr val="FF0000"/>
              </a:solidFill>
            </a:endParaRPr>
          </a:p>
        </p:txBody>
      </p:sp>
      <p:sp>
        <p:nvSpPr>
          <p:cNvPr id="8" name="TextBox 7"/>
          <p:cNvSpPr txBox="1"/>
          <p:nvPr/>
        </p:nvSpPr>
        <p:spPr>
          <a:xfrm>
            <a:off x="1361242" y="844630"/>
            <a:ext cx="304800" cy="1754326"/>
          </a:xfrm>
          <a:prstGeom prst="rect">
            <a:avLst/>
          </a:prstGeom>
          <a:noFill/>
        </p:spPr>
        <p:txBody>
          <a:bodyPr wrap="square" rtlCol="0">
            <a:spAutoFit/>
          </a:bodyPr>
          <a:lstStyle/>
          <a:p>
            <a:r>
              <a:rPr lang="en-US" b="1" dirty="0" smtClean="0">
                <a:solidFill>
                  <a:schemeClr val="accent6">
                    <a:lumMod val="75000"/>
                  </a:schemeClr>
                </a:solidFill>
              </a:rPr>
              <a:t>J</a:t>
            </a:r>
          </a:p>
          <a:p>
            <a:endParaRPr lang="en-US" b="1" dirty="0" smtClean="0">
              <a:solidFill>
                <a:schemeClr val="accent6">
                  <a:lumMod val="75000"/>
                </a:schemeClr>
              </a:solidFill>
            </a:endParaRPr>
          </a:p>
          <a:p>
            <a:r>
              <a:rPr lang="en-US" b="1" dirty="0" smtClean="0">
                <a:solidFill>
                  <a:schemeClr val="accent6">
                    <a:lumMod val="75000"/>
                  </a:schemeClr>
                </a:solidFill>
              </a:rPr>
              <a:t>O</a:t>
            </a:r>
          </a:p>
          <a:p>
            <a:r>
              <a:rPr lang="en-US" b="1" dirty="0">
                <a:solidFill>
                  <a:schemeClr val="accent6">
                    <a:lumMod val="75000"/>
                  </a:schemeClr>
                </a:solidFill>
              </a:rPr>
              <a:t> </a:t>
            </a:r>
            <a:r>
              <a:rPr lang="en-US" b="1" dirty="0" smtClean="0">
                <a:solidFill>
                  <a:schemeClr val="accent6">
                    <a:lumMod val="75000"/>
                  </a:schemeClr>
                </a:solidFill>
              </a:rPr>
              <a:t>I</a:t>
            </a:r>
          </a:p>
          <a:p>
            <a:r>
              <a:rPr lang="en-US" b="1" dirty="0">
                <a:solidFill>
                  <a:schemeClr val="accent6">
                    <a:lumMod val="75000"/>
                  </a:schemeClr>
                </a:solidFill>
              </a:rPr>
              <a:t>E</a:t>
            </a:r>
          </a:p>
        </p:txBody>
      </p:sp>
      <p:sp>
        <p:nvSpPr>
          <p:cNvPr id="9" name="TextBox 8"/>
          <p:cNvSpPr txBox="1"/>
          <p:nvPr/>
        </p:nvSpPr>
        <p:spPr>
          <a:xfrm rot="-300000">
            <a:off x="2055846" y="1888870"/>
            <a:ext cx="1463040" cy="369332"/>
          </a:xfrm>
          <a:prstGeom prst="rect">
            <a:avLst/>
          </a:prstGeom>
          <a:noFill/>
        </p:spPr>
        <p:txBody>
          <a:bodyPr wrap="square" rtlCol="0">
            <a:spAutoFit/>
          </a:bodyPr>
          <a:lstStyle/>
          <a:p>
            <a:r>
              <a:rPr lang="en-US" b="1" dirty="0" err="1" smtClean="0">
                <a:solidFill>
                  <a:srgbClr val="7030A0"/>
                </a:solidFill>
              </a:rPr>
              <a:t>Paix</a:t>
            </a:r>
            <a:endParaRPr lang="en-US" b="1" dirty="0">
              <a:solidFill>
                <a:srgbClr val="7030A0"/>
              </a:solidFill>
            </a:endParaRPr>
          </a:p>
        </p:txBody>
      </p:sp>
      <p:sp>
        <p:nvSpPr>
          <p:cNvPr id="10" name="TextBox 9"/>
          <p:cNvSpPr txBox="1"/>
          <p:nvPr/>
        </p:nvSpPr>
        <p:spPr>
          <a:xfrm rot="240000">
            <a:off x="965078" y="2444770"/>
            <a:ext cx="1447800" cy="369332"/>
          </a:xfrm>
          <a:prstGeom prst="rect">
            <a:avLst/>
          </a:prstGeom>
          <a:noFill/>
        </p:spPr>
        <p:txBody>
          <a:bodyPr wrap="square" rtlCol="0">
            <a:spAutoFit/>
          </a:bodyPr>
          <a:lstStyle/>
          <a:p>
            <a:r>
              <a:rPr lang="en-US" b="1" dirty="0" err="1">
                <a:solidFill>
                  <a:srgbClr val="00B050"/>
                </a:solidFill>
              </a:rPr>
              <a:t>G</a:t>
            </a:r>
            <a:r>
              <a:rPr lang="en-US" b="1" dirty="0" err="1" smtClean="0">
                <a:solidFill>
                  <a:srgbClr val="00B050"/>
                </a:solidFill>
              </a:rPr>
              <a:t>entillesse</a:t>
            </a:r>
            <a:endParaRPr lang="en-US" b="1" dirty="0">
              <a:solidFill>
                <a:srgbClr val="00B050"/>
              </a:solidFill>
            </a:endParaRPr>
          </a:p>
        </p:txBody>
      </p:sp>
      <p:sp>
        <p:nvSpPr>
          <p:cNvPr id="11" name="TextBox 10"/>
          <p:cNvSpPr txBox="1"/>
          <p:nvPr/>
        </p:nvSpPr>
        <p:spPr>
          <a:xfrm>
            <a:off x="3319509" y="903744"/>
            <a:ext cx="381000" cy="2031325"/>
          </a:xfrm>
          <a:prstGeom prst="rect">
            <a:avLst/>
          </a:prstGeom>
          <a:noFill/>
        </p:spPr>
        <p:txBody>
          <a:bodyPr wrap="square" rtlCol="0">
            <a:spAutoFit/>
          </a:bodyPr>
          <a:lstStyle/>
          <a:p>
            <a:r>
              <a:rPr lang="en-US" b="1" dirty="0" smtClean="0">
                <a:solidFill>
                  <a:srgbClr val="FF66CC"/>
                </a:solidFill>
              </a:rPr>
              <a:t>DOUCEUR</a:t>
            </a:r>
            <a:endParaRPr lang="en-US" b="1" dirty="0">
              <a:solidFill>
                <a:srgbClr val="FF66CC"/>
              </a:solidFill>
            </a:endParaRPr>
          </a:p>
        </p:txBody>
      </p:sp>
      <p:sp>
        <p:nvSpPr>
          <p:cNvPr id="12" name="TextBox 11"/>
          <p:cNvSpPr txBox="1"/>
          <p:nvPr/>
        </p:nvSpPr>
        <p:spPr>
          <a:xfrm>
            <a:off x="1720566" y="2986152"/>
            <a:ext cx="2133600" cy="369332"/>
          </a:xfrm>
          <a:prstGeom prst="rect">
            <a:avLst/>
          </a:prstGeom>
          <a:noFill/>
        </p:spPr>
        <p:txBody>
          <a:bodyPr wrap="square" rtlCol="0">
            <a:spAutoFit/>
          </a:bodyPr>
          <a:lstStyle/>
          <a:p>
            <a:r>
              <a:rPr lang="en-US" b="1" dirty="0" smtClean="0">
                <a:solidFill>
                  <a:srgbClr val="00B0F0"/>
                </a:solidFill>
              </a:rPr>
              <a:t>Patience</a:t>
            </a:r>
            <a:endParaRPr lang="en-US" b="1" dirty="0">
              <a:solidFill>
                <a:srgbClr val="00B0F0"/>
              </a:solidFill>
            </a:endParaRPr>
          </a:p>
        </p:txBody>
      </p:sp>
      <p:sp>
        <p:nvSpPr>
          <p:cNvPr id="13" name="TextBox 12"/>
          <p:cNvSpPr txBox="1"/>
          <p:nvPr/>
        </p:nvSpPr>
        <p:spPr>
          <a:xfrm>
            <a:off x="1181100" y="1371600"/>
            <a:ext cx="1828800" cy="369332"/>
          </a:xfrm>
          <a:prstGeom prst="rect">
            <a:avLst/>
          </a:prstGeom>
          <a:noFill/>
        </p:spPr>
        <p:txBody>
          <a:bodyPr wrap="square" rtlCol="0">
            <a:spAutoFit/>
          </a:bodyPr>
          <a:lstStyle/>
          <a:p>
            <a:r>
              <a:rPr lang="en-US" b="1" dirty="0" smtClean="0"/>
              <a:t>B    NTÉ</a:t>
            </a:r>
            <a:endParaRPr lang="en-US" b="1" dirty="0"/>
          </a:p>
        </p:txBody>
      </p:sp>
      <p:sp>
        <p:nvSpPr>
          <p:cNvPr id="14" name="TextBox 13"/>
          <p:cNvSpPr txBox="1"/>
          <p:nvPr/>
        </p:nvSpPr>
        <p:spPr>
          <a:xfrm>
            <a:off x="878889" y="3200400"/>
            <a:ext cx="2286000" cy="369332"/>
          </a:xfrm>
          <a:prstGeom prst="rect">
            <a:avLst/>
          </a:prstGeom>
          <a:noFill/>
        </p:spPr>
        <p:txBody>
          <a:bodyPr wrap="square" rtlCol="0">
            <a:spAutoFit/>
          </a:bodyPr>
          <a:lstStyle/>
          <a:p>
            <a:r>
              <a:rPr lang="en-US" b="1" dirty="0" err="1" smtClean="0"/>
              <a:t>Fidèlité</a:t>
            </a:r>
            <a:endParaRPr lang="en-US" b="1" dirty="0"/>
          </a:p>
        </p:txBody>
      </p:sp>
      <p:sp>
        <p:nvSpPr>
          <p:cNvPr id="15" name="TextBox 14"/>
          <p:cNvSpPr txBox="1"/>
          <p:nvPr/>
        </p:nvSpPr>
        <p:spPr>
          <a:xfrm rot="240000">
            <a:off x="1523972" y="3766236"/>
            <a:ext cx="2095500" cy="369332"/>
          </a:xfrm>
          <a:prstGeom prst="rect">
            <a:avLst/>
          </a:prstGeom>
          <a:noFill/>
        </p:spPr>
        <p:txBody>
          <a:bodyPr wrap="square" rtlCol="0">
            <a:spAutoFit/>
          </a:bodyPr>
          <a:lstStyle/>
          <a:p>
            <a:r>
              <a:rPr lang="en-US" b="1" dirty="0" err="1">
                <a:solidFill>
                  <a:srgbClr val="0033CC"/>
                </a:solidFill>
              </a:rPr>
              <a:t>M</a:t>
            </a:r>
            <a:r>
              <a:rPr lang="en-US" b="1" dirty="0" err="1" smtClean="0">
                <a:solidFill>
                  <a:srgbClr val="0033CC"/>
                </a:solidFill>
              </a:rPr>
              <a:t>aîtrise</a:t>
            </a:r>
            <a:r>
              <a:rPr lang="en-US" b="1" dirty="0" smtClean="0">
                <a:solidFill>
                  <a:srgbClr val="0033CC"/>
                </a:solidFill>
              </a:rPr>
              <a:t> de </a:t>
            </a:r>
            <a:r>
              <a:rPr lang="en-US" b="1" dirty="0" err="1" smtClean="0">
                <a:solidFill>
                  <a:srgbClr val="0033CC"/>
                </a:solidFill>
              </a:rPr>
              <a:t>Soi</a:t>
            </a:r>
            <a:endParaRPr lang="en-US" b="1" dirty="0">
              <a:solidFill>
                <a:srgbClr val="0033CC"/>
              </a:solidFill>
            </a:endParaRPr>
          </a:p>
        </p:txBody>
      </p:sp>
    </p:spTree>
    <p:extLst>
      <p:ext uri="{BB962C8B-B14F-4D97-AF65-F5344CB8AC3E}">
        <p14:creationId xmlns:p14="http://schemas.microsoft.com/office/powerpoint/2010/main" val="1238130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219200"/>
            <a:ext cx="7924800" cy="3016210"/>
          </a:xfrm>
          <a:prstGeom prst="rect">
            <a:avLst/>
          </a:prstGeom>
          <a:noFill/>
        </p:spPr>
        <p:txBody>
          <a:bodyPr wrap="square" rtlCol="0">
            <a:spAutoFit/>
          </a:bodyPr>
          <a:lstStyle/>
          <a:p>
            <a:r>
              <a:rPr lang="en-US" sz="2800" dirty="0" smtClean="0"/>
              <a:t>Au final nous </a:t>
            </a:r>
            <a:r>
              <a:rPr lang="en-US" sz="2800" dirty="0" err="1" smtClean="0"/>
              <a:t>sommes</a:t>
            </a:r>
            <a:r>
              <a:rPr lang="en-US" sz="2800" dirty="0" smtClean="0"/>
              <a:t>:</a:t>
            </a:r>
          </a:p>
          <a:p>
            <a:endParaRPr lang="en-US" dirty="0"/>
          </a:p>
          <a:p>
            <a:endParaRPr lang="en-US" dirty="0" smtClean="0"/>
          </a:p>
          <a:p>
            <a:pPr marL="285750" indent="-285750">
              <a:buFont typeface="Arial" panose="020B0604020202020204" pitchFamily="34" charset="0"/>
              <a:buChar char="•"/>
            </a:pPr>
            <a:r>
              <a:rPr lang="en-US" dirty="0" err="1" smtClean="0"/>
              <a:t>Impliqués</a:t>
            </a:r>
            <a:r>
              <a:rPr lang="en-US" dirty="0" smtClean="0"/>
              <a:t> </a:t>
            </a:r>
            <a:r>
              <a:rPr lang="en-US" dirty="0" err="1" smtClean="0"/>
              <a:t>dans</a:t>
            </a:r>
            <a:r>
              <a:rPr lang="en-US" dirty="0" smtClean="0"/>
              <a:t> un engagement loyal, </a:t>
            </a:r>
          </a:p>
          <a:p>
            <a:endParaRPr lang="en-US" dirty="0" smtClean="0"/>
          </a:p>
          <a:p>
            <a:pPr marL="285750" indent="-285750">
              <a:buFont typeface="Arial" panose="020B0604020202020204" pitchFamily="34" charset="0"/>
              <a:buChar char="•"/>
            </a:pPr>
            <a:r>
              <a:rPr lang="en-US" dirty="0" err="1" smtClean="0"/>
              <a:t>Libérés</a:t>
            </a:r>
            <a:r>
              <a:rPr lang="en-US" dirty="0" smtClean="0"/>
              <a:t> de tout forcing, </a:t>
            </a:r>
          </a:p>
          <a:p>
            <a:endParaRPr lang="en-US" dirty="0" smtClean="0"/>
          </a:p>
          <a:p>
            <a:pPr marL="285750" indent="-285750">
              <a:buFont typeface="Arial" panose="020B0604020202020204" pitchFamily="34" charset="0"/>
              <a:buChar char="•"/>
            </a:pPr>
            <a:r>
              <a:rPr lang="en-US" dirty="0" err="1" smtClean="0"/>
              <a:t>Capables</a:t>
            </a:r>
            <a:r>
              <a:rPr lang="en-US" dirty="0" smtClean="0"/>
              <a:t> de </a:t>
            </a:r>
            <a:r>
              <a:rPr lang="en-US" dirty="0" err="1" smtClean="0"/>
              <a:t>diriger</a:t>
            </a:r>
            <a:r>
              <a:rPr lang="en-US" dirty="0" smtClean="0"/>
              <a:t> et </a:t>
            </a:r>
            <a:r>
              <a:rPr lang="en-US" dirty="0" err="1" smtClean="0"/>
              <a:t>gérer</a:t>
            </a:r>
            <a:r>
              <a:rPr lang="en-US" dirty="0" smtClean="0"/>
              <a:t> </a:t>
            </a:r>
            <a:r>
              <a:rPr lang="en-US" dirty="0" err="1" smtClean="0"/>
              <a:t>notre</a:t>
            </a:r>
            <a:r>
              <a:rPr lang="en-US" dirty="0" smtClean="0"/>
              <a:t> </a:t>
            </a:r>
            <a:r>
              <a:rPr lang="en-US" dirty="0" err="1" smtClean="0"/>
              <a:t>énergie</a:t>
            </a:r>
            <a:r>
              <a:rPr lang="en-US" dirty="0" smtClean="0"/>
              <a:t> avec </a:t>
            </a:r>
            <a:r>
              <a:rPr lang="en-US" dirty="0" err="1" smtClean="0"/>
              <a:t>sagesse</a:t>
            </a:r>
            <a:r>
              <a:rPr lang="en-US" dirty="0" smtClean="0"/>
              <a:t>.</a:t>
            </a:r>
            <a:endParaRPr lang="en-US" dirty="0"/>
          </a:p>
          <a:p>
            <a:endParaRPr lang="en-US" dirty="0" smtClean="0"/>
          </a:p>
          <a:p>
            <a:endParaRPr lang="en-US" dirty="0"/>
          </a:p>
        </p:txBody>
      </p:sp>
    </p:spTree>
    <p:extLst>
      <p:ext uri="{BB962C8B-B14F-4D97-AF65-F5344CB8AC3E}">
        <p14:creationId xmlns:p14="http://schemas.microsoft.com/office/powerpoint/2010/main" val="476260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5" end="5"/>
                                            </p:txEl>
                                          </p:spTgt>
                                        </p:tgtEl>
                                        <p:attrNameLst>
                                          <p:attrName>style.visibility</p:attrName>
                                        </p:attrNameLst>
                                      </p:cBhvr>
                                      <p:to>
                                        <p:strVal val="visible"/>
                                      </p:to>
                                    </p:set>
                                    <p:animEffect transition="in" filter="fade">
                                      <p:cBhvr>
                                        <p:cTn id="14" dur="1000"/>
                                        <p:tgtEl>
                                          <p:spTgt spid="2">
                                            <p:txEl>
                                              <p:pRg st="5" end="5"/>
                                            </p:txEl>
                                          </p:spTgt>
                                        </p:tgtEl>
                                      </p:cBhvr>
                                    </p:animEffect>
                                    <p:anim calcmode="lin" valueType="num">
                                      <p:cBhvr>
                                        <p:cTn id="15"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animEffect transition="in" filter="fade">
                                      <p:cBhvr>
                                        <p:cTn id="21" dur="1000"/>
                                        <p:tgtEl>
                                          <p:spTgt spid="2">
                                            <p:txEl>
                                              <p:pRg st="7" end="7"/>
                                            </p:txEl>
                                          </p:spTgt>
                                        </p:tgtEl>
                                      </p:cBhvr>
                                    </p:animEffect>
                                    <p:anim calcmode="lin" valueType="num">
                                      <p:cBhvr>
                                        <p:cTn id="22"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143000"/>
            <a:ext cx="8001000" cy="3139321"/>
          </a:xfrm>
          <a:prstGeom prst="rect">
            <a:avLst/>
          </a:prstGeom>
          <a:noFill/>
        </p:spPr>
        <p:txBody>
          <a:bodyPr wrap="square" rtlCol="0">
            <a:spAutoFit/>
          </a:bodyPr>
          <a:lstStyle/>
          <a:p>
            <a:pPr algn="ctr"/>
            <a:endParaRPr lang="en-US" sz="2000" dirty="0" smtClean="0"/>
          </a:p>
          <a:p>
            <a:pPr algn="ctr"/>
            <a:endParaRPr lang="en-US" sz="2000" dirty="0"/>
          </a:p>
          <a:p>
            <a:pPr algn="ctr"/>
            <a:endParaRPr lang="en-US" sz="2000" dirty="0" smtClean="0"/>
          </a:p>
          <a:p>
            <a:pPr algn="ctr"/>
            <a:endParaRPr lang="en-US" sz="2000" dirty="0"/>
          </a:p>
          <a:p>
            <a:pPr algn="ctr"/>
            <a:endParaRPr lang="en-US" sz="2000" dirty="0" smtClean="0"/>
          </a:p>
          <a:p>
            <a:pPr algn="ctr"/>
            <a:r>
              <a:rPr lang="en-US" sz="2000" dirty="0" smtClean="0"/>
              <a:t>Le </a:t>
            </a:r>
            <a:r>
              <a:rPr lang="en-US" sz="2000" dirty="0" err="1" smtClean="0"/>
              <a:t>légalisme</a:t>
            </a:r>
            <a:r>
              <a:rPr lang="en-US" sz="2000" dirty="0" smtClean="0"/>
              <a:t> ne peut </a:t>
            </a:r>
            <a:r>
              <a:rPr lang="en-US" sz="2000" dirty="0" err="1" smtClean="0"/>
              <a:t>rien</a:t>
            </a:r>
            <a:r>
              <a:rPr lang="en-US" sz="2000" dirty="0" smtClean="0"/>
              <a:t> faire pour nous, </a:t>
            </a:r>
          </a:p>
          <a:p>
            <a:pPr algn="ctr"/>
            <a:endParaRPr lang="en-US" sz="2000" dirty="0"/>
          </a:p>
          <a:p>
            <a:pPr algn="ctr"/>
            <a:endParaRPr lang="en-US" sz="2000" dirty="0" smtClean="0"/>
          </a:p>
          <a:p>
            <a:pPr algn="ctr"/>
            <a:r>
              <a:rPr lang="en-US" sz="2000" dirty="0" smtClean="0"/>
              <a:t>Il ne fait </a:t>
            </a:r>
            <a:r>
              <a:rPr lang="en-US" sz="2000" dirty="0" err="1" smtClean="0"/>
              <a:t>qu’empirer</a:t>
            </a:r>
            <a:r>
              <a:rPr lang="en-US" sz="2000" dirty="0" smtClean="0"/>
              <a:t> les choses. </a:t>
            </a:r>
          </a:p>
          <a:p>
            <a:endParaRPr lang="en-US" dirty="0"/>
          </a:p>
        </p:txBody>
      </p:sp>
    </p:spTree>
    <p:extLst>
      <p:ext uri="{BB962C8B-B14F-4D97-AF65-F5344CB8AC3E}">
        <p14:creationId xmlns:p14="http://schemas.microsoft.com/office/powerpoint/2010/main" val="2598447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Effect transition="in" filter="fade">
                                      <p:cBhvr>
                                        <p:cTn id="7" dur="1000"/>
                                        <p:tgtEl>
                                          <p:spTgt spid="2">
                                            <p:txEl>
                                              <p:pRg st="5" end="5"/>
                                            </p:txEl>
                                          </p:spTgt>
                                        </p:tgtEl>
                                      </p:cBhvr>
                                    </p:animEffect>
                                    <p:anim calcmode="lin" valueType="num">
                                      <p:cBhvr>
                                        <p:cTn id="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8" end="8"/>
                                            </p:txEl>
                                          </p:spTgt>
                                        </p:tgtEl>
                                        <p:attrNameLst>
                                          <p:attrName>style.visibility</p:attrName>
                                        </p:attrNameLst>
                                      </p:cBhvr>
                                      <p:to>
                                        <p:strVal val="visible"/>
                                      </p:to>
                                    </p:set>
                                    <p:animEffect transition="in" filter="fade">
                                      <p:cBhvr>
                                        <p:cTn id="14" dur="1000"/>
                                        <p:tgtEl>
                                          <p:spTgt spid="2">
                                            <p:txEl>
                                              <p:pRg st="8" end="8"/>
                                            </p:txEl>
                                          </p:spTgt>
                                        </p:tgtEl>
                                      </p:cBhvr>
                                    </p:animEffect>
                                    <p:anim calcmode="lin" valueType="num">
                                      <p:cBhvr>
                                        <p:cTn id="15"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285</TotalTime>
  <Words>1000</Words>
  <Application>Microsoft Office PowerPoint</Application>
  <PresentationFormat>On-screen Show (4:3)</PresentationFormat>
  <Paragraphs>97</Paragraphs>
  <Slides>10</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Century Gothic</vt:lpstr>
      <vt:lpstr>Wingdings 2</vt:lpstr>
      <vt:lpstr>Austin</vt:lpstr>
      <vt:lpstr>De Quel Arbre Mangez-vous?</vt:lpstr>
      <vt:lpstr>L’arbre de la chair</vt:lpstr>
      <vt:lpstr>PowerPoint Presentation</vt:lpstr>
      <vt:lpstr>Galates 5:19-21</vt:lpstr>
      <vt:lpstr>PowerPoint Presentation</vt:lpstr>
      <vt:lpstr>Deux routes de Robert Frost </vt:lpstr>
      <vt:lpstr>Galates 5:22</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Kathy Sanders</dc:creator>
  <cp:lastModifiedBy>Martha Stanley</cp:lastModifiedBy>
  <cp:revision>29</cp:revision>
  <dcterms:created xsi:type="dcterms:W3CDTF">2014-03-20T22:14:17Z</dcterms:created>
  <dcterms:modified xsi:type="dcterms:W3CDTF">2015-06-02T17:19:50Z</dcterms:modified>
</cp:coreProperties>
</file>